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306" r:id="rId3"/>
    <p:sldId id="397" r:id="rId4"/>
    <p:sldId id="465" r:id="rId5"/>
    <p:sldId id="491" r:id="rId6"/>
    <p:sldId id="430" r:id="rId7"/>
    <p:sldId id="496" r:id="rId8"/>
    <p:sldId id="499" r:id="rId9"/>
    <p:sldId id="469" r:id="rId10"/>
    <p:sldId id="500" r:id="rId11"/>
    <p:sldId id="431" r:id="rId12"/>
    <p:sldId id="426" r:id="rId13"/>
    <p:sldId id="494" r:id="rId14"/>
    <p:sldId id="495" r:id="rId15"/>
    <p:sldId id="498" r:id="rId16"/>
    <p:sldId id="350" r:id="rId17"/>
    <p:sldId id="501" r:id="rId18"/>
    <p:sldId id="492"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hang Liu" initials="SL" lastIdx="1" clrIdx="0">
    <p:extLst>
      <p:ext uri="{19B8F6BF-5375-455C-9EA6-DF929625EA0E}">
        <p15:presenceInfo xmlns:p15="http://schemas.microsoft.com/office/powerpoint/2012/main" userId="1310673794729c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A2A2"/>
    <a:srgbClr val="F0B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7" autoAdjust="0"/>
    <p:restoredTop sz="82016"/>
  </p:normalViewPr>
  <p:slideViewPr>
    <p:cSldViewPr snapToGrid="0">
      <p:cViewPr varScale="1">
        <p:scale>
          <a:sx n="133" d="100"/>
          <a:sy n="133" d="100"/>
        </p:scale>
        <p:origin x="966" y="13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559A0CF-ABB1-4272-B430-A54AFF5301FA}" type="datetimeFigureOut">
              <a:rPr lang="en-US" smtClean="0"/>
              <a:t>10/23/2021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AF51CF0-E781-4B4F-BA8E-9904F36402C0}" type="slidenum">
              <a:rPr lang="en-US" smtClean="0"/>
              <a:t>‹#›</a:t>
            </a:fld>
            <a:endParaRPr lang="en-US"/>
          </a:p>
        </p:txBody>
      </p:sp>
    </p:spTree>
    <p:extLst>
      <p:ext uri="{BB962C8B-B14F-4D97-AF65-F5344CB8AC3E}">
        <p14:creationId xmlns:p14="http://schemas.microsoft.com/office/powerpoint/2010/main" val="44534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benefits from using persistent memory.</a:t>
            </a:r>
          </a:p>
          <a:p>
            <a:r>
              <a:rPr lang="en-US" dirty="0"/>
              <a:t>Persistent Memory features high-performance, byte-addressability and data-persistence.</a:t>
            </a:r>
          </a:p>
          <a:p>
            <a:r>
              <a:rPr lang="en-US" dirty="0"/>
              <a:t>Programs can achieve better performance with PM for two reasons. First, PM is faster than conventional storage devices. And second, programs can bypass OS indirections, such as the file system, by directly managing data on PM.</a:t>
            </a:r>
          </a:p>
          <a:p>
            <a:r>
              <a:rPr lang="en-US" dirty="0"/>
              <a:t>However, the cost is they need to ensure the crash consistency of persistent data. Such as the support that has been provided by first systems.</a:t>
            </a:r>
          </a:p>
          <a:p>
            <a:r>
              <a:rPr lang="en-US" dirty="0"/>
              <a:t>So we conclude that directly access to PM can benefit performance but is hard for programming. </a:t>
            </a:r>
          </a:p>
        </p:txBody>
      </p:sp>
      <p:sp>
        <p:nvSpPr>
          <p:cNvPr id="4" name="Slide Number Placeholder 3"/>
          <p:cNvSpPr>
            <a:spLocks noGrp="1"/>
          </p:cNvSpPr>
          <p:nvPr>
            <p:ph type="sldNum" sz="quarter" idx="5"/>
          </p:nvPr>
        </p:nvSpPr>
        <p:spPr/>
        <p:txBody>
          <a:bodyPr/>
          <a:lstStyle/>
          <a:p>
            <a:fld id="{ABCD345D-EF55-43E9-8A69-AB02062348AE}" type="slidenum">
              <a:rPr lang="en-US" smtClean="0"/>
              <a:t>2</a:t>
            </a:fld>
            <a:endParaRPr lang="en-US"/>
          </a:p>
        </p:txBody>
      </p:sp>
    </p:spTree>
    <p:extLst>
      <p:ext uri="{BB962C8B-B14F-4D97-AF65-F5344CB8AC3E}">
        <p14:creationId xmlns:p14="http://schemas.microsoft.com/office/powerpoint/2010/main" val="254566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18097-13F4-6445-AA7D-091A391409E1}" type="slidenum">
              <a:rPr lang="en-US" smtClean="0"/>
              <a:t>3</a:t>
            </a:fld>
            <a:endParaRPr lang="en-US"/>
          </a:p>
        </p:txBody>
      </p:sp>
    </p:spTree>
    <p:extLst>
      <p:ext uri="{BB962C8B-B14F-4D97-AF65-F5344CB8AC3E}">
        <p14:creationId xmlns:p14="http://schemas.microsoft.com/office/powerpoint/2010/main" val="270023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18097-13F4-6445-AA7D-091A391409E1}" type="slidenum">
              <a:rPr lang="en-US" smtClean="0"/>
              <a:t>4</a:t>
            </a:fld>
            <a:endParaRPr lang="en-US"/>
          </a:p>
        </p:txBody>
      </p:sp>
    </p:spTree>
    <p:extLst>
      <p:ext uri="{BB962C8B-B14F-4D97-AF65-F5344CB8AC3E}">
        <p14:creationId xmlns:p14="http://schemas.microsoft.com/office/powerpoint/2010/main" val="6256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an existing technique. Fuzzing is a commonly used test case generation technique. </a:t>
            </a:r>
          </a:p>
          <a:p>
            <a:r>
              <a:rPr lang="en-US" dirty="0"/>
              <a:t>Here is the procedure of fuzzing.</a:t>
            </a:r>
          </a:p>
          <a:p>
            <a:r>
              <a:rPr lang="en-US" dirty="0"/>
              <a:t>First, there is a set of initial test cases. The </a:t>
            </a:r>
            <a:r>
              <a:rPr lang="en-US" dirty="0" err="1"/>
              <a:t>fuzzer</a:t>
            </a:r>
            <a:r>
              <a:rPr lang="en-US" dirty="0"/>
              <a:t> mutates those case to generate new ones.</a:t>
            </a:r>
          </a:p>
          <a:p>
            <a:r>
              <a:rPr lang="en-US" dirty="0"/>
              <a:t>Then, the program takes these test cases. During runtime, the </a:t>
            </a:r>
            <a:r>
              <a:rPr lang="en-US" dirty="0" err="1"/>
              <a:t>fuzzer</a:t>
            </a:r>
            <a:r>
              <a:rPr lang="en-US" dirty="0"/>
              <a:t> keeps track of the statistics, such as the path coverage. </a:t>
            </a:r>
          </a:p>
          <a:p>
            <a:r>
              <a:rPr lang="en-US" dirty="0"/>
              <a:t>Test cases that contribute to better coverage are then saved and will be further mutated, so on so forth.</a:t>
            </a:r>
          </a:p>
          <a:p>
            <a:r>
              <a:rPr lang="en-US" dirty="0"/>
              <a:t>There are two key aspects in fuzzing.</a:t>
            </a:r>
          </a:p>
          <a:p>
            <a:r>
              <a:rPr lang="en-US" dirty="0"/>
              <a:t>First, what are the inputs to the program that the </a:t>
            </a:r>
            <a:r>
              <a:rPr lang="en-US" dirty="0" err="1"/>
              <a:t>fuzzer</a:t>
            </a:r>
            <a:r>
              <a:rPr lang="en-US" dirty="0"/>
              <a:t> needs to generate. And second, what is a good coverage metric for the program. </a:t>
            </a:r>
          </a:p>
        </p:txBody>
      </p:sp>
      <p:sp>
        <p:nvSpPr>
          <p:cNvPr id="4" name="Slide Number Placeholder 3"/>
          <p:cNvSpPr>
            <a:spLocks noGrp="1"/>
          </p:cNvSpPr>
          <p:nvPr>
            <p:ph type="sldNum" sz="quarter" idx="5"/>
          </p:nvPr>
        </p:nvSpPr>
        <p:spPr/>
        <p:txBody>
          <a:bodyPr/>
          <a:lstStyle/>
          <a:p>
            <a:fld id="{0AF51CF0-E781-4B4F-BA8E-9904F36402C0}" type="slidenum">
              <a:rPr lang="en-US" smtClean="0"/>
              <a:t>6</a:t>
            </a:fld>
            <a:endParaRPr lang="en-US"/>
          </a:p>
        </p:txBody>
      </p:sp>
    </p:spTree>
    <p:extLst>
      <p:ext uri="{BB962C8B-B14F-4D97-AF65-F5344CB8AC3E}">
        <p14:creationId xmlns:p14="http://schemas.microsoft.com/office/powerpoint/2010/main" val="3810974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first aspect, input generation. </a:t>
            </a:r>
          </a:p>
          <a:p>
            <a:r>
              <a:rPr lang="en-US" dirty="0" err="1"/>
              <a:t>Fuzzers</a:t>
            </a:r>
            <a:r>
              <a:rPr lang="en-US" dirty="0"/>
              <a:t> are usually good at generating small inputs such as the input commands. But for inputs, like tens of MBs PM images, it is hard.</a:t>
            </a:r>
          </a:p>
          <a:p>
            <a:r>
              <a:rPr lang="en-US" dirty="0"/>
              <a:t>There are existing </a:t>
            </a:r>
            <a:r>
              <a:rPr lang="en-US" dirty="0" err="1"/>
              <a:t>fuzzers</a:t>
            </a:r>
            <a:r>
              <a:rPr lang="en-US" dirty="0"/>
              <a:t> that generate large images for file systems. </a:t>
            </a:r>
          </a:p>
          <a:p>
            <a:r>
              <a:rPr lang="en-US" dirty="0"/>
              <a:t>For example, given the pre-knowledge of the file system layout, it is possible to precisely mutate some entries. </a:t>
            </a:r>
          </a:p>
          <a:p>
            <a:r>
              <a:rPr lang="en-US" dirty="0"/>
              <a:t>However, PM programs do not follow any standard layout. For example, the layouts of a </a:t>
            </a:r>
            <a:r>
              <a:rPr lang="en-US" dirty="0" err="1"/>
              <a:t>Btree</a:t>
            </a:r>
            <a:r>
              <a:rPr lang="en-US" dirty="0"/>
              <a:t> and a hash table are very different. </a:t>
            </a:r>
          </a:p>
          <a:p>
            <a:r>
              <a:rPr lang="en-US" dirty="0"/>
              <a:t>So the question is how can we mutate pm images with customized layouts?</a:t>
            </a:r>
          </a:p>
        </p:txBody>
      </p:sp>
      <p:sp>
        <p:nvSpPr>
          <p:cNvPr id="4" name="Slide Number Placeholder 3"/>
          <p:cNvSpPr>
            <a:spLocks noGrp="1"/>
          </p:cNvSpPr>
          <p:nvPr>
            <p:ph type="sldNum" sz="quarter" idx="5"/>
          </p:nvPr>
        </p:nvSpPr>
        <p:spPr/>
        <p:txBody>
          <a:bodyPr/>
          <a:lstStyle/>
          <a:p>
            <a:fld id="{0AF51CF0-E781-4B4F-BA8E-9904F36402C0}" type="slidenum">
              <a:rPr lang="en-US" smtClean="0"/>
              <a:t>8</a:t>
            </a:fld>
            <a:endParaRPr lang="en-US"/>
          </a:p>
        </p:txBody>
      </p:sp>
    </p:spTree>
    <p:extLst>
      <p:ext uri="{BB962C8B-B14F-4D97-AF65-F5344CB8AC3E}">
        <p14:creationId xmlns:p14="http://schemas.microsoft.com/office/powerpoint/2010/main" val="363477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A0842A-AE03-48BF-AA73-FE34BF85EA8C}" type="slidenum">
              <a:rPr lang="en-US" smtClean="0"/>
              <a:t>9</a:t>
            </a:fld>
            <a:endParaRPr lang="en-US"/>
          </a:p>
        </p:txBody>
      </p:sp>
    </p:spTree>
    <p:extLst>
      <p:ext uri="{BB962C8B-B14F-4D97-AF65-F5344CB8AC3E}">
        <p14:creationId xmlns:p14="http://schemas.microsoft.com/office/powerpoint/2010/main" val="239982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18097-13F4-6445-AA7D-091A391409E1}" type="slidenum">
              <a:rPr lang="en-US" smtClean="0"/>
              <a:t>12</a:t>
            </a:fld>
            <a:endParaRPr lang="en-US" dirty="0"/>
          </a:p>
        </p:txBody>
      </p:sp>
    </p:spTree>
    <p:extLst>
      <p:ext uri="{BB962C8B-B14F-4D97-AF65-F5344CB8AC3E}">
        <p14:creationId xmlns:p14="http://schemas.microsoft.com/office/powerpoint/2010/main" val="2276655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A0842A-AE03-48BF-AA73-FE34BF85EA8C}" type="slidenum">
              <a:rPr lang="en-US" smtClean="0"/>
              <a:t>13</a:t>
            </a:fld>
            <a:endParaRPr lang="en-US"/>
          </a:p>
        </p:txBody>
      </p:sp>
    </p:spTree>
    <p:extLst>
      <p:ext uri="{BB962C8B-B14F-4D97-AF65-F5344CB8AC3E}">
        <p14:creationId xmlns:p14="http://schemas.microsoft.com/office/powerpoint/2010/main" val="406841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example, we can conclude that programming for PM is hard. </a:t>
            </a:r>
          </a:p>
          <a:p>
            <a:r>
              <a:rPr lang="en-US" dirty="0"/>
              <a:t>Programmers first need to design a crash consistency mechanism, like the previous undo log.</a:t>
            </a:r>
          </a:p>
          <a:p>
            <a:r>
              <a:rPr lang="en-US" dirty="0"/>
              <a:t>And then correctly implement it by manipulating persistent data carefully. </a:t>
            </a:r>
          </a:p>
          <a:p>
            <a:endParaRPr lang="en-US" dirty="0"/>
          </a:p>
        </p:txBody>
      </p:sp>
      <p:sp>
        <p:nvSpPr>
          <p:cNvPr id="4" name="Slide Number Placeholder 3"/>
          <p:cNvSpPr>
            <a:spLocks noGrp="1"/>
          </p:cNvSpPr>
          <p:nvPr>
            <p:ph type="sldNum" sz="quarter" idx="5"/>
          </p:nvPr>
        </p:nvSpPr>
        <p:spPr/>
        <p:txBody>
          <a:bodyPr/>
          <a:lstStyle/>
          <a:p>
            <a:fld id="{ABCD345D-EF55-43E9-8A69-AB02062348AE}" type="slidenum">
              <a:rPr lang="en-US" smtClean="0"/>
              <a:t>16</a:t>
            </a:fld>
            <a:endParaRPr lang="en-US"/>
          </a:p>
        </p:txBody>
      </p:sp>
    </p:spTree>
    <p:extLst>
      <p:ext uri="{BB962C8B-B14F-4D97-AF65-F5344CB8AC3E}">
        <p14:creationId xmlns:p14="http://schemas.microsoft.com/office/powerpoint/2010/main" val="2369331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62E9-640A-4254-9AF1-9A8C503ECB27}"/>
              </a:ext>
            </a:extLst>
          </p:cNvPr>
          <p:cNvSpPr>
            <a:spLocks noGrp="1"/>
          </p:cNvSpPr>
          <p:nvPr>
            <p:ph type="ctrTitle"/>
          </p:nvPr>
        </p:nvSpPr>
        <p:spPr>
          <a:xfrm>
            <a:off x="1524000" y="1122363"/>
            <a:ext cx="9144000" cy="2387600"/>
          </a:xfrm>
        </p:spPr>
        <p:txBody>
          <a:bodyPr anchor="b"/>
          <a:lstStyle>
            <a:lvl1pPr algn="ctr">
              <a:defRPr sz="6000">
                <a:latin typeface="Franklin Gothic Medium" panose="020B0603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5410728-70F0-4F96-A0C1-C860816FA421}"/>
              </a:ext>
            </a:extLst>
          </p:cNvPr>
          <p:cNvSpPr>
            <a:spLocks noGrp="1"/>
          </p:cNvSpPr>
          <p:nvPr>
            <p:ph type="subTitle" idx="1"/>
          </p:nvPr>
        </p:nvSpPr>
        <p:spPr>
          <a:xfrm>
            <a:off x="1524000" y="3602038"/>
            <a:ext cx="9144000" cy="1655762"/>
          </a:xfr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7EB57D-8668-4D26-A2A3-CC21A2BC4208}"/>
              </a:ext>
            </a:extLst>
          </p:cNvPr>
          <p:cNvSpPr>
            <a:spLocks noGrp="1"/>
          </p:cNvSpPr>
          <p:nvPr>
            <p:ph type="dt" sz="half" idx="10"/>
          </p:nvPr>
        </p:nvSpPr>
        <p:spPr/>
        <p:txBody>
          <a:bodyPr/>
          <a:lstStyle>
            <a:lvl1pPr>
              <a:defRPr>
                <a:latin typeface="Franklin Gothic Medium" panose="020B0603020102020204" pitchFamily="34" charset="0"/>
              </a:defRPr>
            </a:lvl1pPr>
          </a:lstStyle>
          <a:p>
            <a:fld id="{CB4A0367-C93B-4722-BDA9-E96885B51539}" type="datetimeFigureOut">
              <a:rPr lang="en-US" smtClean="0"/>
              <a:pPr/>
              <a:t>10/23/2021</a:t>
            </a:fld>
            <a:endParaRPr lang="en-US"/>
          </a:p>
        </p:txBody>
      </p:sp>
      <p:sp>
        <p:nvSpPr>
          <p:cNvPr id="5" name="Footer Placeholder 4">
            <a:extLst>
              <a:ext uri="{FF2B5EF4-FFF2-40B4-BE49-F238E27FC236}">
                <a16:creationId xmlns:a16="http://schemas.microsoft.com/office/drawing/2014/main" id="{6E11D0E7-EA79-4132-9AF9-ABA699383BAA}"/>
              </a:ext>
            </a:extLst>
          </p:cNvPr>
          <p:cNvSpPr>
            <a:spLocks noGrp="1"/>
          </p:cNvSpPr>
          <p:nvPr>
            <p:ph type="ftr" sz="quarter" idx="11"/>
          </p:nvPr>
        </p:nvSpPr>
        <p:spPr/>
        <p:txBody>
          <a:bodyPr/>
          <a:lstStyle>
            <a:lvl1pPr>
              <a:defRPr>
                <a:latin typeface="Franklin Gothic Medium" panose="020B0603020102020204" pitchFamily="34" charset="0"/>
              </a:defRPr>
            </a:lvl1pPr>
          </a:lstStyle>
          <a:p>
            <a:endParaRPr lang="en-US"/>
          </a:p>
        </p:txBody>
      </p:sp>
      <p:sp>
        <p:nvSpPr>
          <p:cNvPr id="6" name="Slide Number Placeholder 5">
            <a:extLst>
              <a:ext uri="{FF2B5EF4-FFF2-40B4-BE49-F238E27FC236}">
                <a16:creationId xmlns:a16="http://schemas.microsoft.com/office/drawing/2014/main" id="{DFAA33E0-6540-4BC3-8405-11F6559C4A10}"/>
              </a:ext>
            </a:extLst>
          </p:cNvPr>
          <p:cNvSpPr>
            <a:spLocks noGrp="1"/>
          </p:cNvSpPr>
          <p:nvPr>
            <p:ph type="sldNum" sz="quarter" idx="12"/>
          </p:nvPr>
        </p:nvSpPr>
        <p:spPr/>
        <p:txBody>
          <a:bodyPr/>
          <a:lstStyle>
            <a:lvl1pPr>
              <a:defRPr>
                <a:latin typeface="Franklin Gothic Medium" panose="020B0603020102020204" pitchFamily="34" charset="0"/>
              </a:defRPr>
            </a:lvl1pPr>
          </a:lstStyle>
          <a:p>
            <a:fld id="{0BCB3219-B421-47B8-AC32-6010E659B0EE}" type="slidenum">
              <a:rPr lang="en-US" smtClean="0"/>
              <a:pPr/>
              <a:t>‹#›</a:t>
            </a:fld>
            <a:endParaRPr lang="en-US"/>
          </a:p>
        </p:txBody>
      </p:sp>
    </p:spTree>
    <p:extLst>
      <p:ext uri="{BB962C8B-B14F-4D97-AF65-F5344CB8AC3E}">
        <p14:creationId xmlns:p14="http://schemas.microsoft.com/office/powerpoint/2010/main" val="344185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3DBA-2C91-4177-A583-658588E86A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3EA3E1-B44A-432D-9DF3-7F4073C030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E4117-B1F5-4A78-86D7-3FD33D6B806A}"/>
              </a:ext>
            </a:extLst>
          </p:cNvPr>
          <p:cNvSpPr>
            <a:spLocks noGrp="1"/>
          </p:cNvSpPr>
          <p:nvPr>
            <p:ph type="dt" sz="half" idx="10"/>
          </p:nvPr>
        </p:nvSpPr>
        <p:spPr/>
        <p:txBody>
          <a:bodyPr/>
          <a:lstStyle/>
          <a:p>
            <a:fld id="{CB4A0367-C93B-4722-BDA9-E96885B51539}" type="datetimeFigureOut">
              <a:rPr lang="en-US" smtClean="0"/>
              <a:t>10/23/2021</a:t>
            </a:fld>
            <a:endParaRPr lang="en-US"/>
          </a:p>
        </p:txBody>
      </p:sp>
      <p:sp>
        <p:nvSpPr>
          <p:cNvPr id="5" name="Footer Placeholder 4">
            <a:extLst>
              <a:ext uri="{FF2B5EF4-FFF2-40B4-BE49-F238E27FC236}">
                <a16:creationId xmlns:a16="http://schemas.microsoft.com/office/drawing/2014/main" id="{B959C353-0E45-4E3B-893C-3F02AC3D9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3B171-42BA-4DC5-AEF1-4C7C105F3E86}"/>
              </a:ext>
            </a:extLst>
          </p:cNvPr>
          <p:cNvSpPr>
            <a:spLocks noGrp="1"/>
          </p:cNvSpPr>
          <p:nvPr>
            <p:ph type="sldNum" sz="quarter" idx="12"/>
          </p:nvPr>
        </p:nvSpPr>
        <p:spPr/>
        <p:txBody>
          <a:bodyPr/>
          <a:lstStyle/>
          <a:p>
            <a:fld id="{0BCB3219-B421-47B8-AC32-6010E659B0EE}" type="slidenum">
              <a:rPr lang="en-US" smtClean="0"/>
              <a:t>‹#›</a:t>
            </a:fld>
            <a:endParaRPr lang="en-US"/>
          </a:p>
        </p:txBody>
      </p:sp>
    </p:spTree>
    <p:extLst>
      <p:ext uri="{BB962C8B-B14F-4D97-AF65-F5344CB8AC3E}">
        <p14:creationId xmlns:p14="http://schemas.microsoft.com/office/powerpoint/2010/main" val="290235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5AC4D9-6D5F-4B87-85A5-C1A0CD0727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6EDFAA-27FA-4476-B867-448985D936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5E4A8-CBAA-4F8D-B6FA-5DECB98146D3}"/>
              </a:ext>
            </a:extLst>
          </p:cNvPr>
          <p:cNvSpPr>
            <a:spLocks noGrp="1"/>
          </p:cNvSpPr>
          <p:nvPr>
            <p:ph type="dt" sz="half" idx="10"/>
          </p:nvPr>
        </p:nvSpPr>
        <p:spPr/>
        <p:txBody>
          <a:bodyPr/>
          <a:lstStyle/>
          <a:p>
            <a:fld id="{CB4A0367-C93B-4722-BDA9-E96885B51539}" type="datetimeFigureOut">
              <a:rPr lang="en-US" smtClean="0"/>
              <a:t>10/23/2021</a:t>
            </a:fld>
            <a:endParaRPr lang="en-US"/>
          </a:p>
        </p:txBody>
      </p:sp>
      <p:sp>
        <p:nvSpPr>
          <p:cNvPr id="5" name="Footer Placeholder 4">
            <a:extLst>
              <a:ext uri="{FF2B5EF4-FFF2-40B4-BE49-F238E27FC236}">
                <a16:creationId xmlns:a16="http://schemas.microsoft.com/office/drawing/2014/main" id="{8A2974A7-647A-46AF-A392-A9772670F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18E6E-4157-4BC5-AC96-97583B8F0AFB}"/>
              </a:ext>
            </a:extLst>
          </p:cNvPr>
          <p:cNvSpPr>
            <a:spLocks noGrp="1"/>
          </p:cNvSpPr>
          <p:nvPr>
            <p:ph type="sldNum" sz="quarter" idx="12"/>
          </p:nvPr>
        </p:nvSpPr>
        <p:spPr/>
        <p:txBody>
          <a:bodyPr/>
          <a:lstStyle/>
          <a:p>
            <a:fld id="{0BCB3219-B421-47B8-AC32-6010E659B0EE}" type="slidenum">
              <a:rPr lang="en-US" smtClean="0"/>
              <a:t>‹#›</a:t>
            </a:fld>
            <a:endParaRPr lang="en-US"/>
          </a:p>
        </p:txBody>
      </p:sp>
    </p:spTree>
    <p:extLst>
      <p:ext uri="{BB962C8B-B14F-4D97-AF65-F5344CB8AC3E}">
        <p14:creationId xmlns:p14="http://schemas.microsoft.com/office/powerpoint/2010/main" val="215391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DC1B-84BD-4067-9BA6-B43D204E2D13}"/>
              </a:ext>
            </a:extLst>
          </p:cNvPr>
          <p:cNvSpPr>
            <a:spLocks noGrp="1"/>
          </p:cNvSpPr>
          <p:nvPr>
            <p:ph type="title"/>
          </p:nvPr>
        </p:nvSpPr>
        <p:spPr/>
        <p:txBody>
          <a:bodyPr/>
          <a:lstStyle>
            <a:lvl1pPr>
              <a:defRPr>
                <a:latin typeface="Franklin Gothic Medium" panose="020B06030201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4FA5A4-B3DB-4D3D-802F-A792139541FC}"/>
              </a:ext>
            </a:extLst>
          </p:cNvPr>
          <p:cNvSpPr>
            <a:spLocks noGrp="1"/>
          </p:cNvSpPr>
          <p:nvPr>
            <p:ph idx="1"/>
          </p:nvPr>
        </p:nvSpPr>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3D6BC-EB41-4706-B23C-C8F4AB22B4F5}"/>
              </a:ext>
            </a:extLst>
          </p:cNvPr>
          <p:cNvSpPr>
            <a:spLocks noGrp="1"/>
          </p:cNvSpPr>
          <p:nvPr>
            <p:ph type="dt" sz="half" idx="10"/>
          </p:nvPr>
        </p:nvSpPr>
        <p:spPr/>
        <p:txBody>
          <a:bodyPr/>
          <a:lstStyle>
            <a:lvl1pPr>
              <a:defRPr>
                <a:latin typeface="Franklin Gothic Medium" panose="020B0603020102020204" pitchFamily="34" charset="0"/>
              </a:defRPr>
            </a:lvl1pPr>
          </a:lstStyle>
          <a:p>
            <a:fld id="{CB4A0367-C93B-4722-BDA9-E96885B51539}" type="datetimeFigureOut">
              <a:rPr lang="en-US" smtClean="0"/>
              <a:pPr/>
              <a:t>10/23/2021</a:t>
            </a:fld>
            <a:endParaRPr lang="en-US"/>
          </a:p>
        </p:txBody>
      </p:sp>
      <p:sp>
        <p:nvSpPr>
          <p:cNvPr id="5" name="Footer Placeholder 4">
            <a:extLst>
              <a:ext uri="{FF2B5EF4-FFF2-40B4-BE49-F238E27FC236}">
                <a16:creationId xmlns:a16="http://schemas.microsoft.com/office/drawing/2014/main" id="{3607AC09-B945-4E0F-A236-757A91D70806}"/>
              </a:ext>
            </a:extLst>
          </p:cNvPr>
          <p:cNvSpPr>
            <a:spLocks noGrp="1"/>
          </p:cNvSpPr>
          <p:nvPr>
            <p:ph type="ftr" sz="quarter" idx="11"/>
          </p:nvPr>
        </p:nvSpPr>
        <p:spPr/>
        <p:txBody>
          <a:bodyPr/>
          <a:lstStyle>
            <a:lvl1pPr>
              <a:defRPr>
                <a:latin typeface="Franklin Gothic Medium" panose="020B0603020102020204" pitchFamily="34" charset="0"/>
              </a:defRPr>
            </a:lvl1pPr>
          </a:lstStyle>
          <a:p>
            <a:endParaRPr lang="en-US"/>
          </a:p>
        </p:txBody>
      </p:sp>
      <p:sp>
        <p:nvSpPr>
          <p:cNvPr id="6" name="Slide Number Placeholder 5">
            <a:extLst>
              <a:ext uri="{FF2B5EF4-FFF2-40B4-BE49-F238E27FC236}">
                <a16:creationId xmlns:a16="http://schemas.microsoft.com/office/drawing/2014/main" id="{22E074D1-121F-4986-988D-CF2BC98D0A75}"/>
              </a:ext>
            </a:extLst>
          </p:cNvPr>
          <p:cNvSpPr>
            <a:spLocks noGrp="1"/>
          </p:cNvSpPr>
          <p:nvPr>
            <p:ph type="sldNum" sz="quarter" idx="12"/>
          </p:nvPr>
        </p:nvSpPr>
        <p:spPr/>
        <p:txBody>
          <a:bodyPr/>
          <a:lstStyle>
            <a:lvl1pPr>
              <a:defRPr>
                <a:latin typeface="Franklin Gothic Medium" panose="020B0603020102020204" pitchFamily="34" charset="0"/>
              </a:defRPr>
            </a:lvl1pPr>
          </a:lstStyle>
          <a:p>
            <a:fld id="{0BCB3219-B421-47B8-AC32-6010E659B0EE}" type="slidenum">
              <a:rPr lang="en-US" smtClean="0"/>
              <a:pPr/>
              <a:t>‹#›</a:t>
            </a:fld>
            <a:endParaRPr lang="en-US"/>
          </a:p>
        </p:txBody>
      </p:sp>
    </p:spTree>
    <p:extLst>
      <p:ext uri="{BB962C8B-B14F-4D97-AF65-F5344CB8AC3E}">
        <p14:creationId xmlns:p14="http://schemas.microsoft.com/office/powerpoint/2010/main" val="382008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A9FF-9B3C-4F2B-9F5A-4B7627265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71A191-10E7-4DA4-AB88-2A426C4DB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E94B8A-4F0F-4EB8-8CF9-FE6E049FD970}"/>
              </a:ext>
            </a:extLst>
          </p:cNvPr>
          <p:cNvSpPr>
            <a:spLocks noGrp="1"/>
          </p:cNvSpPr>
          <p:nvPr>
            <p:ph type="dt" sz="half" idx="10"/>
          </p:nvPr>
        </p:nvSpPr>
        <p:spPr/>
        <p:txBody>
          <a:bodyPr/>
          <a:lstStyle/>
          <a:p>
            <a:fld id="{CB4A0367-C93B-4722-BDA9-E96885B51539}" type="datetimeFigureOut">
              <a:rPr lang="en-US" smtClean="0"/>
              <a:t>10/23/2021</a:t>
            </a:fld>
            <a:endParaRPr lang="en-US"/>
          </a:p>
        </p:txBody>
      </p:sp>
      <p:sp>
        <p:nvSpPr>
          <p:cNvPr id="5" name="Footer Placeholder 4">
            <a:extLst>
              <a:ext uri="{FF2B5EF4-FFF2-40B4-BE49-F238E27FC236}">
                <a16:creationId xmlns:a16="http://schemas.microsoft.com/office/drawing/2014/main" id="{724F6E3F-19E9-4FBF-8A5D-1C80DC984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C75B4-5FCF-4989-A2CD-BF72679549EA}"/>
              </a:ext>
            </a:extLst>
          </p:cNvPr>
          <p:cNvSpPr>
            <a:spLocks noGrp="1"/>
          </p:cNvSpPr>
          <p:nvPr>
            <p:ph type="sldNum" sz="quarter" idx="12"/>
          </p:nvPr>
        </p:nvSpPr>
        <p:spPr/>
        <p:txBody>
          <a:bodyPr/>
          <a:lstStyle/>
          <a:p>
            <a:fld id="{0BCB3219-B421-47B8-AC32-6010E659B0EE}" type="slidenum">
              <a:rPr lang="en-US" smtClean="0"/>
              <a:t>‹#›</a:t>
            </a:fld>
            <a:endParaRPr lang="en-US"/>
          </a:p>
        </p:txBody>
      </p:sp>
    </p:spTree>
    <p:extLst>
      <p:ext uri="{BB962C8B-B14F-4D97-AF65-F5344CB8AC3E}">
        <p14:creationId xmlns:p14="http://schemas.microsoft.com/office/powerpoint/2010/main" val="204583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AB6F-BA41-4452-8956-E1239EEBE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0EF77-9EF5-43F3-BA48-AD8001EC61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741A4C-14E2-46FF-9EE1-15544E9F84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D9515B-FF8B-4E78-9BCF-3366AD0DCD2F}"/>
              </a:ext>
            </a:extLst>
          </p:cNvPr>
          <p:cNvSpPr>
            <a:spLocks noGrp="1"/>
          </p:cNvSpPr>
          <p:nvPr>
            <p:ph type="dt" sz="half" idx="10"/>
          </p:nvPr>
        </p:nvSpPr>
        <p:spPr/>
        <p:txBody>
          <a:bodyPr/>
          <a:lstStyle/>
          <a:p>
            <a:fld id="{CB4A0367-C93B-4722-BDA9-E96885B51539}" type="datetimeFigureOut">
              <a:rPr lang="en-US" smtClean="0"/>
              <a:t>10/23/2021</a:t>
            </a:fld>
            <a:endParaRPr lang="en-US"/>
          </a:p>
        </p:txBody>
      </p:sp>
      <p:sp>
        <p:nvSpPr>
          <p:cNvPr id="6" name="Footer Placeholder 5">
            <a:extLst>
              <a:ext uri="{FF2B5EF4-FFF2-40B4-BE49-F238E27FC236}">
                <a16:creationId xmlns:a16="http://schemas.microsoft.com/office/drawing/2014/main" id="{DD45F3A3-8902-4536-B443-9E97A211B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828B6-C1E0-4466-AA78-709EFEA90D90}"/>
              </a:ext>
            </a:extLst>
          </p:cNvPr>
          <p:cNvSpPr>
            <a:spLocks noGrp="1"/>
          </p:cNvSpPr>
          <p:nvPr>
            <p:ph type="sldNum" sz="quarter" idx="12"/>
          </p:nvPr>
        </p:nvSpPr>
        <p:spPr/>
        <p:txBody>
          <a:bodyPr/>
          <a:lstStyle/>
          <a:p>
            <a:fld id="{0BCB3219-B421-47B8-AC32-6010E659B0EE}" type="slidenum">
              <a:rPr lang="en-US" smtClean="0"/>
              <a:t>‹#›</a:t>
            </a:fld>
            <a:endParaRPr lang="en-US"/>
          </a:p>
        </p:txBody>
      </p:sp>
    </p:spTree>
    <p:extLst>
      <p:ext uri="{BB962C8B-B14F-4D97-AF65-F5344CB8AC3E}">
        <p14:creationId xmlns:p14="http://schemas.microsoft.com/office/powerpoint/2010/main" val="195769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6867-52D7-4197-80F2-3A98A0B464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60E88-0365-4775-8056-F52E6EB856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29A4F9-E0DC-4C5D-AEBB-DF7822A3B7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E565DB-05AC-4CD2-8E29-F5875B1441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D8F1E5-8458-4F49-B46A-3C405219A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BEDE60-787C-4772-9B06-05C1D95063D6}"/>
              </a:ext>
            </a:extLst>
          </p:cNvPr>
          <p:cNvSpPr>
            <a:spLocks noGrp="1"/>
          </p:cNvSpPr>
          <p:nvPr>
            <p:ph type="dt" sz="half" idx="10"/>
          </p:nvPr>
        </p:nvSpPr>
        <p:spPr/>
        <p:txBody>
          <a:bodyPr/>
          <a:lstStyle/>
          <a:p>
            <a:fld id="{CB4A0367-C93B-4722-BDA9-E96885B51539}" type="datetimeFigureOut">
              <a:rPr lang="en-US" smtClean="0"/>
              <a:t>10/23/2021</a:t>
            </a:fld>
            <a:endParaRPr lang="en-US"/>
          </a:p>
        </p:txBody>
      </p:sp>
      <p:sp>
        <p:nvSpPr>
          <p:cNvPr id="8" name="Footer Placeholder 7">
            <a:extLst>
              <a:ext uri="{FF2B5EF4-FFF2-40B4-BE49-F238E27FC236}">
                <a16:creationId xmlns:a16="http://schemas.microsoft.com/office/drawing/2014/main" id="{2C625052-2316-4B73-9B43-D265A0C76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5A5B5-1A13-414A-B5FE-5EEB361306E5}"/>
              </a:ext>
            </a:extLst>
          </p:cNvPr>
          <p:cNvSpPr>
            <a:spLocks noGrp="1"/>
          </p:cNvSpPr>
          <p:nvPr>
            <p:ph type="sldNum" sz="quarter" idx="12"/>
          </p:nvPr>
        </p:nvSpPr>
        <p:spPr/>
        <p:txBody>
          <a:bodyPr/>
          <a:lstStyle/>
          <a:p>
            <a:fld id="{0BCB3219-B421-47B8-AC32-6010E659B0EE}" type="slidenum">
              <a:rPr lang="en-US" smtClean="0"/>
              <a:t>‹#›</a:t>
            </a:fld>
            <a:endParaRPr lang="en-US"/>
          </a:p>
        </p:txBody>
      </p:sp>
    </p:spTree>
    <p:extLst>
      <p:ext uri="{BB962C8B-B14F-4D97-AF65-F5344CB8AC3E}">
        <p14:creationId xmlns:p14="http://schemas.microsoft.com/office/powerpoint/2010/main" val="202039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444B-4385-4D58-97B8-6FF06142C7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53A04F-44A3-4F02-8A06-CDACAC6F0228}"/>
              </a:ext>
            </a:extLst>
          </p:cNvPr>
          <p:cNvSpPr>
            <a:spLocks noGrp="1"/>
          </p:cNvSpPr>
          <p:nvPr>
            <p:ph type="dt" sz="half" idx="10"/>
          </p:nvPr>
        </p:nvSpPr>
        <p:spPr/>
        <p:txBody>
          <a:bodyPr/>
          <a:lstStyle/>
          <a:p>
            <a:fld id="{CB4A0367-C93B-4722-BDA9-E96885B51539}" type="datetimeFigureOut">
              <a:rPr lang="en-US" smtClean="0"/>
              <a:t>10/23/2021</a:t>
            </a:fld>
            <a:endParaRPr lang="en-US"/>
          </a:p>
        </p:txBody>
      </p:sp>
      <p:sp>
        <p:nvSpPr>
          <p:cNvPr id="4" name="Footer Placeholder 3">
            <a:extLst>
              <a:ext uri="{FF2B5EF4-FFF2-40B4-BE49-F238E27FC236}">
                <a16:creationId xmlns:a16="http://schemas.microsoft.com/office/drawing/2014/main" id="{00822612-D718-4CF7-B34E-437DA9CDC7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312D5D-7D3E-47DB-B3D3-A8D9B5366DB7}"/>
              </a:ext>
            </a:extLst>
          </p:cNvPr>
          <p:cNvSpPr>
            <a:spLocks noGrp="1"/>
          </p:cNvSpPr>
          <p:nvPr>
            <p:ph type="sldNum" sz="quarter" idx="12"/>
          </p:nvPr>
        </p:nvSpPr>
        <p:spPr/>
        <p:txBody>
          <a:bodyPr/>
          <a:lstStyle/>
          <a:p>
            <a:fld id="{0BCB3219-B421-47B8-AC32-6010E659B0EE}" type="slidenum">
              <a:rPr lang="en-US" smtClean="0"/>
              <a:t>‹#›</a:t>
            </a:fld>
            <a:endParaRPr lang="en-US"/>
          </a:p>
        </p:txBody>
      </p:sp>
    </p:spTree>
    <p:extLst>
      <p:ext uri="{BB962C8B-B14F-4D97-AF65-F5344CB8AC3E}">
        <p14:creationId xmlns:p14="http://schemas.microsoft.com/office/powerpoint/2010/main" val="200445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10473-CE9D-48BB-8039-F84E1F8619DD}"/>
              </a:ext>
            </a:extLst>
          </p:cNvPr>
          <p:cNvSpPr>
            <a:spLocks noGrp="1"/>
          </p:cNvSpPr>
          <p:nvPr>
            <p:ph type="dt" sz="half" idx="10"/>
          </p:nvPr>
        </p:nvSpPr>
        <p:spPr/>
        <p:txBody>
          <a:bodyPr/>
          <a:lstStyle/>
          <a:p>
            <a:fld id="{CB4A0367-C93B-4722-BDA9-E96885B51539}" type="datetimeFigureOut">
              <a:rPr lang="en-US" smtClean="0"/>
              <a:t>10/23/2021</a:t>
            </a:fld>
            <a:endParaRPr lang="en-US"/>
          </a:p>
        </p:txBody>
      </p:sp>
      <p:sp>
        <p:nvSpPr>
          <p:cNvPr id="3" name="Footer Placeholder 2">
            <a:extLst>
              <a:ext uri="{FF2B5EF4-FFF2-40B4-BE49-F238E27FC236}">
                <a16:creationId xmlns:a16="http://schemas.microsoft.com/office/drawing/2014/main" id="{A4ADE6F5-6920-425F-8D8B-57E173CCE7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6DDA73-8DE5-441E-A098-B5AD99E054FD}"/>
              </a:ext>
            </a:extLst>
          </p:cNvPr>
          <p:cNvSpPr>
            <a:spLocks noGrp="1"/>
          </p:cNvSpPr>
          <p:nvPr>
            <p:ph type="sldNum" sz="quarter" idx="12"/>
          </p:nvPr>
        </p:nvSpPr>
        <p:spPr/>
        <p:txBody>
          <a:bodyPr/>
          <a:lstStyle/>
          <a:p>
            <a:fld id="{0BCB3219-B421-47B8-AC32-6010E659B0EE}" type="slidenum">
              <a:rPr lang="en-US" smtClean="0"/>
              <a:t>‹#›</a:t>
            </a:fld>
            <a:endParaRPr lang="en-US"/>
          </a:p>
        </p:txBody>
      </p:sp>
    </p:spTree>
    <p:extLst>
      <p:ext uri="{BB962C8B-B14F-4D97-AF65-F5344CB8AC3E}">
        <p14:creationId xmlns:p14="http://schemas.microsoft.com/office/powerpoint/2010/main" val="428958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3576-6BED-47AE-B3B2-ACC04F29A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3759D6-C9A0-4274-AD34-29D060045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0359E4-EC3A-416B-B0CA-96C928BAA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D7679B-C4A4-490B-8224-31A5D4A6015D}"/>
              </a:ext>
            </a:extLst>
          </p:cNvPr>
          <p:cNvSpPr>
            <a:spLocks noGrp="1"/>
          </p:cNvSpPr>
          <p:nvPr>
            <p:ph type="dt" sz="half" idx="10"/>
          </p:nvPr>
        </p:nvSpPr>
        <p:spPr/>
        <p:txBody>
          <a:bodyPr/>
          <a:lstStyle/>
          <a:p>
            <a:fld id="{CB4A0367-C93B-4722-BDA9-E96885B51539}" type="datetimeFigureOut">
              <a:rPr lang="en-US" smtClean="0"/>
              <a:t>10/23/2021</a:t>
            </a:fld>
            <a:endParaRPr lang="en-US"/>
          </a:p>
        </p:txBody>
      </p:sp>
      <p:sp>
        <p:nvSpPr>
          <p:cNvPr id="6" name="Footer Placeholder 5">
            <a:extLst>
              <a:ext uri="{FF2B5EF4-FFF2-40B4-BE49-F238E27FC236}">
                <a16:creationId xmlns:a16="http://schemas.microsoft.com/office/drawing/2014/main" id="{EC906B7C-221E-4867-B42C-D2B2D90B16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D7E135-98B1-4EBB-B58B-E84BCDDC54FB}"/>
              </a:ext>
            </a:extLst>
          </p:cNvPr>
          <p:cNvSpPr>
            <a:spLocks noGrp="1"/>
          </p:cNvSpPr>
          <p:nvPr>
            <p:ph type="sldNum" sz="quarter" idx="12"/>
          </p:nvPr>
        </p:nvSpPr>
        <p:spPr/>
        <p:txBody>
          <a:bodyPr/>
          <a:lstStyle/>
          <a:p>
            <a:fld id="{0BCB3219-B421-47B8-AC32-6010E659B0EE}" type="slidenum">
              <a:rPr lang="en-US" smtClean="0"/>
              <a:t>‹#›</a:t>
            </a:fld>
            <a:endParaRPr lang="en-US"/>
          </a:p>
        </p:txBody>
      </p:sp>
    </p:spTree>
    <p:extLst>
      <p:ext uri="{BB962C8B-B14F-4D97-AF65-F5344CB8AC3E}">
        <p14:creationId xmlns:p14="http://schemas.microsoft.com/office/powerpoint/2010/main" val="335082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AFC7-F5FA-4863-AE97-EA53C36DD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ACCC3D-4E71-4BC5-B240-1DA8D76F5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74D7CB-B0C5-4788-91E1-30B2D0B69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9A9DA-7DB6-40ED-805D-20949850BECD}"/>
              </a:ext>
            </a:extLst>
          </p:cNvPr>
          <p:cNvSpPr>
            <a:spLocks noGrp="1"/>
          </p:cNvSpPr>
          <p:nvPr>
            <p:ph type="dt" sz="half" idx="10"/>
          </p:nvPr>
        </p:nvSpPr>
        <p:spPr/>
        <p:txBody>
          <a:bodyPr/>
          <a:lstStyle/>
          <a:p>
            <a:fld id="{CB4A0367-C93B-4722-BDA9-E96885B51539}" type="datetimeFigureOut">
              <a:rPr lang="en-US" smtClean="0"/>
              <a:t>10/23/2021</a:t>
            </a:fld>
            <a:endParaRPr lang="en-US"/>
          </a:p>
        </p:txBody>
      </p:sp>
      <p:sp>
        <p:nvSpPr>
          <p:cNvPr id="6" name="Footer Placeholder 5">
            <a:extLst>
              <a:ext uri="{FF2B5EF4-FFF2-40B4-BE49-F238E27FC236}">
                <a16:creationId xmlns:a16="http://schemas.microsoft.com/office/drawing/2014/main" id="{00476BE2-A585-4558-9DAB-B4EB5E532F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E2800A-49BC-46C2-B131-DCF8E1E58173}"/>
              </a:ext>
            </a:extLst>
          </p:cNvPr>
          <p:cNvSpPr>
            <a:spLocks noGrp="1"/>
          </p:cNvSpPr>
          <p:nvPr>
            <p:ph type="sldNum" sz="quarter" idx="12"/>
          </p:nvPr>
        </p:nvSpPr>
        <p:spPr/>
        <p:txBody>
          <a:bodyPr/>
          <a:lstStyle/>
          <a:p>
            <a:fld id="{0BCB3219-B421-47B8-AC32-6010E659B0EE}" type="slidenum">
              <a:rPr lang="en-US" smtClean="0"/>
              <a:t>‹#›</a:t>
            </a:fld>
            <a:endParaRPr lang="en-US"/>
          </a:p>
        </p:txBody>
      </p:sp>
    </p:spTree>
    <p:extLst>
      <p:ext uri="{BB962C8B-B14F-4D97-AF65-F5344CB8AC3E}">
        <p14:creationId xmlns:p14="http://schemas.microsoft.com/office/powerpoint/2010/main" val="379671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A5517-0CF0-4074-BAFE-CC5A6545D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6330D8-2330-4FEA-9896-D68E6056AE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9866A-2D69-40F9-9675-DE9BCF376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panose="020B0603020102020204" pitchFamily="34" charset="0"/>
              </a:defRPr>
            </a:lvl1pPr>
          </a:lstStyle>
          <a:p>
            <a:fld id="{CB4A0367-C93B-4722-BDA9-E96885B51539}" type="datetimeFigureOut">
              <a:rPr lang="en-US" smtClean="0"/>
              <a:pPr/>
              <a:t>10/23/2021</a:t>
            </a:fld>
            <a:endParaRPr lang="en-US"/>
          </a:p>
        </p:txBody>
      </p:sp>
      <p:sp>
        <p:nvSpPr>
          <p:cNvPr id="5" name="Footer Placeholder 4">
            <a:extLst>
              <a:ext uri="{FF2B5EF4-FFF2-40B4-BE49-F238E27FC236}">
                <a16:creationId xmlns:a16="http://schemas.microsoft.com/office/drawing/2014/main" id="{9F330560-36D9-467F-8C3A-3D96AE50D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ranklin Gothic Medium" panose="020B0603020102020204" pitchFamily="34" charset="0"/>
              </a:defRPr>
            </a:lvl1pPr>
          </a:lstStyle>
          <a:p>
            <a:endParaRPr lang="en-US"/>
          </a:p>
        </p:txBody>
      </p:sp>
      <p:sp>
        <p:nvSpPr>
          <p:cNvPr id="6" name="Slide Number Placeholder 5">
            <a:extLst>
              <a:ext uri="{FF2B5EF4-FFF2-40B4-BE49-F238E27FC236}">
                <a16:creationId xmlns:a16="http://schemas.microsoft.com/office/drawing/2014/main" id="{897F6DB6-3B92-443E-B0EA-7193DDF39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Medium" panose="020B0603020102020204" pitchFamily="34" charset="0"/>
              </a:defRPr>
            </a:lvl1pPr>
          </a:lstStyle>
          <a:p>
            <a:fld id="{0BCB3219-B421-47B8-AC32-6010E659B0EE}" type="slidenum">
              <a:rPr lang="en-US" smtClean="0"/>
              <a:pPr/>
              <a:t>‹#›</a:t>
            </a:fld>
            <a:endParaRPr lang="en-US"/>
          </a:p>
        </p:txBody>
      </p:sp>
    </p:spTree>
    <p:extLst>
      <p:ext uri="{BB962C8B-B14F-4D97-AF65-F5344CB8AC3E}">
        <p14:creationId xmlns:p14="http://schemas.microsoft.com/office/powerpoint/2010/main" val="417995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9.xml"/><Relationship Id="rId7"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iff"/><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5E4C-414F-413E-AE89-9D9A29689C03}"/>
              </a:ext>
            </a:extLst>
          </p:cNvPr>
          <p:cNvSpPr>
            <a:spLocks noGrp="1"/>
          </p:cNvSpPr>
          <p:nvPr>
            <p:ph type="ctrTitle"/>
          </p:nvPr>
        </p:nvSpPr>
        <p:spPr>
          <a:xfrm>
            <a:off x="438150" y="361052"/>
            <a:ext cx="11315700" cy="2032000"/>
          </a:xfrm>
        </p:spPr>
        <p:txBody>
          <a:bodyPr>
            <a:normAutofit/>
          </a:bodyPr>
          <a:lstStyle/>
          <a:p>
            <a:pPr>
              <a:lnSpc>
                <a:spcPct val="100000"/>
              </a:lnSpc>
            </a:pPr>
            <a:r>
              <a:rPr lang="en-US" sz="5200" dirty="0">
                <a:solidFill>
                  <a:schemeClr val="accent2">
                    <a:lumMod val="75000"/>
                  </a:schemeClr>
                </a:solidFill>
              </a:rPr>
              <a:t>PMFuzz: </a:t>
            </a:r>
            <a:r>
              <a:rPr lang="en-US" sz="5200" dirty="0"/>
              <a:t>Test Case Generation for </a:t>
            </a:r>
            <a:br>
              <a:rPr lang="en-US" sz="5200" dirty="0"/>
            </a:br>
            <a:r>
              <a:rPr lang="en-US" sz="5200" dirty="0"/>
              <a:t>Persistent Memory Programs</a:t>
            </a:r>
          </a:p>
        </p:txBody>
      </p:sp>
      <p:sp>
        <p:nvSpPr>
          <p:cNvPr id="3" name="Subtitle 2">
            <a:extLst>
              <a:ext uri="{FF2B5EF4-FFF2-40B4-BE49-F238E27FC236}">
                <a16:creationId xmlns:a16="http://schemas.microsoft.com/office/drawing/2014/main" id="{AB6F0E03-0220-47F2-B5D6-0413B71AB500}"/>
              </a:ext>
            </a:extLst>
          </p:cNvPr>
          <p:cNvSpPr>
            <a:spLocks noGrp="1"/>
          </p:cNvSpPr>
          <p:nvPr>
            <p:ph type="subTitle" idx="1"/>
          </p:nvPr>
        </p:nvSpPr>
        <p:spPr>
          <a:xfrm>
            <a:off x="1524000" y="3009004"/>
            <a:ext cx="9144000" cy="631983"/>
          </a:xfrm>
        </p:spPr>
        <p:txBody>
          <a:bodyPr>
            <a:normAutofit/>
          </a:bodyPr>
          <a:lstStyle/>
          <a:p>
            <a:r>
              <a:rPr lang="en-US" sz="2600" dirty="0"/>
              <a:t>Sihang Liu*, Suyash Mahar*, </a:t>
            </a:r>
            <a:r>
              <a:rPr lang="en-US" sz="2600" dirty="0" err="1"/>
              <a:t>Baishakhi</a:t>
            </a:r>
            <a:r>
              <a:rPr lang="en-US" sz="2600" dirty="0"/>
              <a:t> Ray, and Samira Khan</a:t>
            </a:r>
          </a:p>
        </p:txBody>
      </p:sp>
      <p:sp>
        <p:nvSpPr>
          <p:cNvPr id="4" name="TextBox 3">
            <a:extLst>
              <a:ext uri="{FF2B5EF4-FFF2-40B4-BE49-F238E27FC236}">
                <a16:creationId xmlns:a16="http://schemas.microsoft.com/office/drawing/2014/main" id="{8EEA2F89-6E89-4312-BD56-5C071D07E36F}"/>
              </a:ext>
            </a:extLst>
          </p:cNvPr>
          <p:cNvSpPr txBox="1"/>
          <p:nvPr/>
        </p:nvSpPr>
        <p:spPr>
          <a:xfrm>
            <a:off x="557667" y="6166557"/>
            <a:ext cx="2451100" cy="400110"/>
          </a:xfrm>
          <a:prstGeom prst="rect">
            <a:avLst/>
          </a:prstGeom>
          <a:noFill/>
        </p:spPr>
        <p:txBody>
          <a:bodyPr wrap="square" rtlCol="0">
            <a:spAutoFit/>
          </a:bodyPr>
          <a:lstStyle/>
          <a:p>
            <a:r>
              <a:rPr lang="en-US" sz="2000" dirty="0">
                <a:latin typeface="Franklin Gothic Medium" panose="020B0603020102020204" pitchFamily="34" charset="0"/>
              </a:rPr>
              <a:t>* Equal contribution</a:t>
            </a:r>
          </a:p>
        </p:txBody>
      </p:sp>
      <p:pic>
        <p:nvPicPr>
          <p:cNvPr id="1026" name="Picture 2" descr="ucsd-logo | MD Today Urgent Care">
            <a:extLst>
              <a:ext uri="{FF2B5EF4-FFF2-40B4-BE49-F238E27FC236}">
                <a16:creationId xmlns:a16="http://schemas.microsoft.com/office/drawing/2014/main" id="{892979D8-D0AC-40B3-8AAC-B8C10C649F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3" t="16987" r="6213" b="29783"/>
          <a:stretch/>
        </p:blipFill>
        <p:spPr bwMode="auto">
          <a:xfrm>
            <a:off x="4901895" y="4339926"/>
            <a:ext cx="2768687" cy="6319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umbia-university-logo-png-shipping-to-columbia-university-250">
            <a:extLst>
              <a:ext uri="{FF2B5EF4-FFF2-40B4-BE49-F238E27FC236}">
                <a16:creationId xmlns:a16="http://schemas.microsoft.com/office/drawing/2014/main" id="{424036C1-7DB6-436E-BBBE-1BA7C5CBEE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67" b="16248"/>
          <a:stretch/>
        </p:blipFill>
        <p:spPr bwMode="auto">
          <a:xfrm>
            <a:off x="8559800" y="3971553"/>
            <a:ext cx="1981200" cy="13687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VA's virtual final exercises will include two “surprise, world-class  entertainers” | NewsRadio WINA">
            <a:extLst>
              <a:ext uri="{FF2B5EF4-FFF2-40B4-BE49-F238E27FC236}">
                <a16:creationId xmlns:a16="http://schemas.microsoft.com/office/drawing/2014/main" id="{282AE8BD-6084-4420-8D78-2212B434C2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48" t="28333" r="4248" b="32667"/>
          <a:stretch/>
        </p:blipFill>
        <p:spPr bwMode="auto">
          <a:xfrm>
            <a:off x="1405265" y="4270278"/>
            <a:ext cx="2768687" cy="7712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0DBA417-F487-40D5-A5A1-4CD3D59DE24D}"/>
              </a:ext>
            </a:extLst>
          </p:cNvPr>
          <p:cNvPicPr>
            <a:picLocks noChangeAspect="1"/>
          </p:cNvPicPr>
          <p:nvPr/>
        </p:nvPicPr>
        <p:blipFill rotWithShape="1">
          <a:blip r:embed="rId5"/>
          <a:srcRect t="8952"/>
          <a:stretch/>
        </p:blipFill>
        <p:spPr>
          <a:xfrm>
            <a:off x="4173952" y="5689480"/>
            <a:ext cx="2768688" cy="936973"/>
          </a:xfrm>
          <a:prstGeom prst="rect">
            <a:avLst/>
          </a:prstGeom>
        </p:spPr>
      </p:pic>
      <p:sp>
        <p:nvSpPr>
          <p:cNvPr id="10" name="TextBox 9">
            <a:extLst>
              <a:ext uri="{FF2B5EF4-FFF2-40B4-BE49-F238E27FC236}">
                <a16:creationId xmlns:a16="http://schemas.microsoft.com/office/drawing/2014/main" id="{96142BAD-E960-4F09-80B0-097AD62D8CFB}"/>
              </a:ext>
            </a:extLst>
          </p:cNvPr>
          <p:cNvSpPr txBox="1"/>
          <p:nvPr/>
        </p:nvSpPr>
        <p:spPr>
          <a:xfrm>
            <a:off x="7132485" y="5804024"/>
            <a:ext cx="5059515" cy="707886"/>
          </a:xfrm>
          <a:prstGeom prst="rect">
            <a:avLst/>
          </a:prstGeom>
          <a:noFill/>
        </p:spPr>
        <p:txBody>
          <a:bodyPr wrap="square" rtlCol="0">
            <a:spAutoFit/>
          </a:bodyPr>
          <a:lstStyle/>
          <a:p>
            <a:r>
              <a:rPr lang="en-US" sz="2000" dirty="0">
                <a:latin typeface="Franklin Gothic Medium" panose="020B0603020102020204" pitchFamily="34" charset="0"/>
              </a:rPr>
              <a:t>Artifact available at:</a:t>
            </a:r>
          </a:p>
          <a:p>
            <a:r>
              <a:rPr lang="en-US" sz="2000" u="sng" dirty="0">
                <a:latin typeface="Franklin Gothic Medium" panose="020B0603020102020204" pitchFamily="34" charset="0"/>
              </a:rPr>
              <a:t>https://pmfuzz.persistentmemory.org/</a:t>
            </a:r>
          </a:p>
        </p:txBody>
      </p:sp>
    </p:spTree>
    <p:extLst>
      <p:ext uri="{BB962C8B-B14F-4D97-AF65-F5344CB8AC3E}">
        <p14:creationId xmlns:p14="http://schemas.microsoft.com/office/powerpoint/2010/main" val="321393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79CA80DC-CBA1-45D4-A2CE-F74883A5EF4B}"/>
              </a:ext>
            </a:extLst>
          </p:cNvPr>
          <p:cNvSpPr txBox="1">
            <a:spLocks/>
          </p:cNvSpPr>
          <p:nvPr/>
        </p:nvSpPr>
        <p:spPr>
          <a:xfrm>
            <a:off x="748471" y="1577614"/>
            <a:ext cx="10515600" cy="1075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Crash consistency concerns about PM accesses</a:t>
            </a:r>
          </a:p>
          <a:p>
            <a:r>
              <a:rPr lang="en-US" dirty="0"/>
              <a:t>A good coverage metric should focus on PM accesses</a:t>
            </a:r>
          </a:p>
        </p:txBody>
      </p:sp>
      <p:sp>
        <p:nvSpPr>
          <p:cNvPr id="54" name="Speech Bubble: Rectangle 53">
            <a:extLst>
              <a:ext uri="{FF2B5EF4-FFF2-40B4-BE49-F238E27FC236}">
                <a16:creationId xmlns:a16="http://schemas.microsoft.com/office/drawing/2014/main" id="{7F62D7B9-24F8-41A8-A2A3-A4037D494018}"/>
              </a:ext>
            </a:extLst>
          </p:cNvPr>
          <p:cNvSpPr/>
          <p:nvPr/>
        </p:nvSpPr>
        <p:spPr>
          <a:xfrm>
            <a:off x="8228261" y="4145718"/>
            <a:ext cx="2419828" cy="465829"/>
          </a:xfrm>
          <a:prstGeom prst="wedgeRectCallout">
            <a:avLst>
              <a:gd name="adj1" fmla="val -79241"/>
              <a:gd name="adj2" fmla="val 43299"/>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US" sz="2400" dirty="0">
                <a:solidFill>
                  <a:sysClr val="windowText" lastClr="000000"/>
                </a:solidFill>
                <a:latin typeface="Franklin Gothic Medium" panose="020B0603020102020204" pitchFamily="34" charset="0"/>
              </a:rPr>
              <a:t>PM accesses</a:t>
            </a:r>
          </a:p>
        </p:txBody>
      </p:sp>
      <p:sp>
        <p:nvSpPr>
          <p:cNvPr id="57" name="Slide Number Placeholder 2">
            <a:extLst>
              <a:ext uri="{FF2B5EF4-FFF2-40B4-BE49-F238E27FC236}">
                <a16:creationId xmlns:a16="http://schemas.microsoft.com/office/drawing/2014/main" id="{50647668-5C0F-4A5E-A7EA-AAC99DA566F1}"/>
              </a:ext>
            </a:extLst>
          </p:cNvPr>
          <p:cNvSpPr>
            <a:spLocks noGrp="1"/>
          </p:cNvSpPr>
          <p:nvPr>
            <p:ph type="sldNum" sz="quarter" idx="12"/>
          </p:nvPr>
        </p:nvSpPr>
        <p:spPr>
          <a:xfrm>
            <a:off x="8610600" y="6356350"/>
            <a:ext cx="2743200" cy="365125"/>
          </a:xfrm>
        </p:spPr>
        <p:txBody>
          <a:bodyPr/>
          <a:lstStyle/>
          <a:p>
            <a:fld id="{210C7CA2-F5BF-4518-9D9B-C5C578C69066}" type="slidenum">
              <a:rPr lang="en-US" smtClean="0"/>
              <a:pPr/>
              <a:t>10</a:t>
            </a:fld>
            <a:endParaRPr lang="en-US" dirty="0"/>
          </a:p>
        </p:txBody>
      </p:sp>
      <p:grpSp>
        <p:nvGrpSpPr>
          <p:cNvPr id="112" name="Group 111">
            <a:extLst>
              <a:ext uri="{FF2B5EF4-FFF2-40B4-BE49-F238E27FC236}">
                <a16:creationId xmlns:a16="http://schemas.microsoft.com/office/drawing/2014/main" id="{974A85B4-90B4-4348-ADAB-A838B7A3FE3E}"/>
              </a:ext>
            </a:extLst>
          </p:cNvPr>
          <p:cNvGrpSpPr/>
          <p:nvPr/>
        </p:nvGrpSpPr>
        <p:grpSpPr>
          <a:xfrm>
            <a:off x="3422800" y="3057982"/>
            <a:ext cx="3989129" cy="2989703"/>
            <a:chOff x="3422800" y="3057982"/>
            <a:chExt cx="3989129" cy="2989703"/>
          </a:xfrm>
        </p:grpSpPr>
        <p:sp>
          <p:nvSpPr>
            <p:cNvPr id="11" name="Google Shape;170;p16">
              <a:extLst>
                <a:ext uri="{FF2B5EF4-FFF2-40B4-BE49-F238E27FC236}">
                  <a16:creationId xmlns:a16="http://schemas.microsoft.com/office/drawing/2014/main" id="{75953D56-81A5-491F-9890-DF9701EE4B10}"/>
                </a:ext>
              </a:extLst>
            </p:cNvPr>
            <p:cNvSpPr/>
            <p:nvPr/>
          </p:nvSpPr>
          <p:spPr>
            <a:xfrm>
              <a:off x="4056989" y="3724064"/>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71;p16">
              <a:extLst>
                <a:ext uri="{FF2B5EF4-FFF2-40B4-BE49-F238E27FC236}">
                  <a16:creationId xmlns:a16="http://schemas.microsoft.com/office/drawing/2014/main" id="{13B11FC9-F074-4892-A2C4-0F069D5527BF}"/>
                </a:ext>
              </a:extLst>
            </p:cNvPr>
            <p:cNvSpPr/>
            <p:nvPr/>
          </p:nvSpPr>
          <p:spPr>
            <a:xfrm>
              <a:off x="5955163" y="3724240"/>
              <a:ext cx="817302" cy="330555"/>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cxnSp>
          <p:nvCxnSpPr>
            <p:cNvPr id="15" name="Google Shape;174;p16">
              <a:extLst>
                <a:ext uri="{FF2B5EF4-FFF2-40B4-BE49-F238E27FC236}">
                  <a16:creationId xmlns:a16="http://schemas.microsoft.com/office/drawing/2014/main" id="{2D141A50-468B-4D13-AD3E-D1F10C78E0E2}"/>
                </a:ext>
              </a:extLst>
            </p:cNvPr>
            <p:cNvCxnSpPr>
              <a:stCxn id="10" idx="2"/>
              <a:endCxn id="11" idx="0"/>
            </p:cNvCxnSpPr>
            <p:nvPr/>
          </p:nvCxnSpPr>
          <p:spPr>
            <a:xfrm flipH="1">
              <a:off x="4465640" y="3388537"/>
              <a:ext cx="949087" cy="335527"/>
            </a:xfrm>
            <a:prstGeom prst="straightConnector1">
              <a:avLst/>
            </a:prstGeom>
            <a:noFill/>
            <a:ln w="19050" cap="flat" cmpd="sng">
              <a:solidFill>
                <a:srgbClr val="000000"/>
              </a:solidFill>
              <a:prstDash val="solid"/>
              <a:round/>
              <a:headEnd type="none" w="med" len="med"/>
              <a:tailEnd type="triangle" w="med" len="med"/>
            </a:ln>
          </p:spPr>
        </p:cxnSp>
        <p:cxnSp>
          <p:nvCxnSpPr>
            <p:cNvPr id="16" name="Google Shape;175;p16">
              <a:extLst>
                <a:ext uri="{FF2B5EF4-FFF2-40B4-BE49-F238E27FC236}">
                  <a16:creationId xmlns:a16="http://schemas.microsoft.com/office/drawing/2014/main" id="{64B3322C-4628-42E5-BC9A-1ED9B61CE4E6}"/>
                </a:ext>
              </a:extLst>
            </p:cNvPr>
            <p:cNvCxnSpPr>
              <a:stCxn id="10" idx="2"/>
              <a:endCxn id="12" idx="0"/>
            </p:cNvCxnSpPr>
            <p:nvPr/>
          </p:nvCxnSpPr>
          <p:spPr>
            <a:xfrm>
              <a:off x="5414727" y="3388537"/>
              <a:ext cx="949087" cy="335703"/>
            </a:xfrm>
            <a:prstGeom prst="straightConnector1">
              <a:avLst/>
            </a:prstGeom>
            <a:noFill/>
            <a:ln w="19050" cap="flat" cmpd="sng">
              <a:solidFill>
                <a:srgbClr val="000000"/>
              </a:solidFill>
              <a:prstDash val="solid"/>
              <a:round/>
              <a:headEnd type="none" w="med" len="med"/>
              <a:tailEnd type="triangle" w="med" len="med"/>
            </a:ln>
          </p:spPr>
        </p:cxnSp>
        <p:cxnSp>
          <p:nvCxnSpPr>
            <p:cNvPr id="17" name="Google Shape;176;p16">
              <a:extLst>
                <a:ext uri="{FF2B5EF4-FFF2-40B4-BE49-F238E27FC236}">
                  <a16:creationId xmlns:a16="http://schemas.microsoft.com/office/drawing/2014/main" id="{E6E2C2DA-B1E2-470D-9CE8-23AEF7FEC2AB}"/>
                </a:ext>
              </a:extLst>
            </p:cNvPr>
            <p:cNvCxnSpPr>
              <a:stCxn id="12" idx="2"/>
              <a:endCxn id="13" idx="0"/>
            </p:cNvCxnSpPr>
            <p:nvPr/>
          </p:nvCxnSpPr>
          <p:spPr>
            <a:xfrm>
              <a:off x="6363814" y="4054795"/>
              <a:ext cx="639464" cy="314406"/>
            </a:xfrm>
            <a:prstGeom prst="straightConnector1">
              <a:avLst/>
            </a:prstGeom>
            <a:noFill/>
            <a:ln w="19050" cap="flat" cmpd="sng">
              <a:solidFill>
                <a:srgbClr val="000000"/>
              </a:solidFill>
              <a:prstDash val="solid"/>
              <a:round/>
              <a:headEnd type="none" w="med" len="med"/>
              <a:tailEnd type="triangle" w="med" len="med"/>
            </a:ln>
          </p:spPr>
        </p:cxnSp>
        <p:cxnSp>
          <p:nvCxnSpPr>
            <p:cNvPr id="18" name="Google Shape;177;p16">
              <a:extLst>
                <a:ext uri="{FF2B5EF4-FFF2-40B4-BE49-F238E27FC236}">
                  <a16:creationId xmlns:a16="http://schemas.microsoft.com/office/drawing/2014/main" id="{C954BC69-5C6A-4B4C-A731-8EC73CBB3D7F}"/>
                </a:ext>
              </a:extLst>
            </p:cNvPr>
            <p:cNvCxnSpPr>
              <a:stCxn id="13" idx="2"/>
              <a:endCxn id="14" idx="0"/>
            </p:cNvCxnSpPr>
            <p:nvPr/>
          </p:nvCxnSpPr>
          <p:spPr>
            <a:xfrm flipH="1">
              <a:off x="6368814" y="4699756"/>
              <a:ext cx="634464" cy="337808"/>
            </a:xfrm>
            <a:prstGeom prst="straightConnector1">
              <a:avLst/>
            </a:prstGeom>
            <a:noFill/>
            <a:ln w="19050" cap="flat" cmpd="sng">
              <a:solidFill>
                <a:srgbClr val="000000"/>
              </a:solidFill>
              <a:prstDash val="solid"/>
              <a:round/>
              <a:headEnd type="none" w="med" len="med"/>
              <a:tailEnd type="triangle" w="med" len="med"/>
            </a:ln>
          </p:spPr>
        </p:cxnSp>
        <p:cxnSp>
          <p:nvCxnSpPr>
            <p:cNvPr id="19" name="Google Shape;178;p16">
              <a:extLst>
                <a:ext uri="{FF2B5EF4-FFF2-40B4-BE49-F238E27FC236}">
                  <a16:creationId xmlns:a16="http://schemas.microsoft.com/office/drawing/2014/main" id="{3B0ECD99-2ACC-4703-A741-2CFBFE09C8CD}"/>
                </a:ext>
              </a:extLst>
            </p:cNvPr>
            <p:cNvCxnSpPr>
              <a:cxnSpLocks/>
              <a:stCxn id="11" idx="2"/>
              <a:endCxn id="49" idx="0"/>
            </p:cNvCxnSpPr>
            <p:nvPr/>
          </p:nvCxnSpPr>
          <p:spPr>
            <a:xfrm flipH="1">
              <a:off x="3831451" y="4054619"/>
              <a:ext cx="634189" cy="309151"/>
            </a:xfrm>
            <a:prstGeom prst="straightConnector1">
              <a:avLst/>
            </a:prstGeom>
            <a:noFill/>
            <a:ln w="19050" cap="flat" cmpd="sng">
              <a:solidFill>
                <a:srgbClr val="000000"/>
              </a:solidFill>
              <a:prstDash val="solid"/>
              <a:round/>
              <a:headEnd type="none" w="med" len="med"/>
              <a:tailEnd type="triangle" w="med" len="med"/>
            </a:ln>
          </p:spPr>
        </p:cxnSp>
        <p:cxnSp>
          <p:nvCxnSpPr>
            <p:cNvPr id="22" name="Google Shape;180;p16">
              <a:extLst>
                <a:ext uri="{FF2B5EF4-FFF2-40B4-BE49-F238E27FC236}">
                  <a16:creationId xmlns:a16="http://schemas.microsoft.com/office/drawing/2014/main" id="{09887060-A7EF-4120-B881-F95936A38F27}"/>
                </a:ext>
              </a:extLst>
            </p:cNvPr>
            <p:cNvCxnSpPr>
              <a:stCxn id="12" idx="2"/>
              <a:endCxn id="14" idx="0"/>
            </p:cNvCxnSpPr>
            <p:nvPr/>
          </p:nvCxnSpPr>
          <p:spPr>
            <a:xfrm>
              <a:off x="6363814" y="4054795"/>
              <a:ext cx="5000" cy="982769"/>
            </a:xfrm>
            <a:prstGeom prst="straightConnector1">
              <a:avLst/>
            </a:prstGeom>
            <a:noFill/>
            <a:ln w="19050" cap="flat" cmpd="sng">
              <a:solidFill>
                <a:srgbClr val="000000"/>
              </a:solidFill>
              <a:prstDash val="solid"/>
              <a:round/>
              <a:headEnd type="none" w="med" len="med"/>
              <a:tailEnd type="triangle" w="med" len="med"/>
            </a:ln>
          </p:spPr>
        </p:cxnSp>
        <p:sp>
          <p:nvSpPr>
            <p:cNvPr id="13" name="Google Shape;172;p16">
              <a:extLst>
                <a:ext uri="{FF2B5EF4-FFF2-40B4-BE49-F238E27FC236}">
                  <a16:creationId xmlns:a16="http://schemas.microsoft.com/office/drawing/2014/main" id="{66E9A568-6C59-4ACC-A198-77303F8154F6}"/>
                </a:ext>
              </a:extLst>
            </p:cNvPr>
            <p:cNvSpPr/>
            <p:nvPr/>
          </p:nvSpPr>
          <p:spPr>
            <a:xfrm>
              <a:off x="6594627" y="4369201"/>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0" name="Google Shape;169;p16">
              <a:extLst>
                <a:ext uri="{FF2B5EF4-FFF2-40B4-BE49-F238E27FC236}">
                  <a16:creationId xmlns:a16="http://schemas.microsoft.com/office/drawing/2014/main" id="{0AAF037D-14F2-4798-B1E6-B99A745BBA5B}"/>
                </a:ext>
              </a:extLst>
            </p:cNvPr>
            <p:cNvSpPr/>
            <p:nvPr/>
          </p:nvSpPr>
          <p:spPr>
            <a:xfrm>
              <a:off x="5006076" y="3057982"/>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73;p16">
              <a:extLst>
                <a:ext uri="{FF2B5EF4-FFF2-40B4-BE49-F238E27FC236}">
                  <a16:creationId xmlns:a16="http://schemas.microsoft.com/office/drawing/2014/main" id="{340EEF79-94A3-402D-BF77-2C4879942CF2}"/>
                </a:ext>
              </a:extLst>
            </p:cNvPr>
            <p:cNvSpPr/>
            <p:nvPr/>
          </p:nvSpPr>
          <p:spPr>
            <a:xfrm>
              <a:off x="5960163" y="5037564"/>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49" name="Google Shape;170;p16">
              <a:extLst>
                <a:ext uri="{FF2B5EF4-FFF2-40B4-BE49-F238E27FC236}">
                  <a16:creationId xmlns:a16="http://schemas.microsoft.com/office/drawing/2014/main" id="{677CCCDF-004D-4879-B28D-8E9D3866DFC9}"/>
                </a:ext>
              </a:extLst>
            </p:cNvPr>
            <p:cNvSpPr/>
            <p:nvPr/>
          </p:nvSpPr>
          <p:spPr>
            <a:xfrm>
              <a:off x="3422800" y="4363770"/>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70;p16">
              <a:extLst>
                <a:ext uri="{FF2B5EF4-FFF2-40B4-BE49-F238E27FC236}">
                  <a16:creationId xmlns:a16="http://schemas.microsoft.com/office/drawing/2014/main" id="{6CAC136A-0948-4077-A21C-EC74633309DE}"/>
                </a:ext>
              </a:extLst>
            </p:cNvPr>
            <p:cNvSpPr/>
            <p:nvPr/>
          </p:nvSpPr>
          <p:spPr>
            <a:xfrm>
              <a:off x="4655344" y="4358090"/>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70;p16">
              <a:extLst>
                <a:ext uri="{FF2B5EF4-FFF2-40B4-BE49-F238E27FC236}">
                  <a16:creationId xmlns:a16="http://schemas.microsoft.com/office/drawing/2014/main" id="{62FC2B99-4937-425A-9882-B9F7CCE43EF3}"/>
                </a:ext>
              </a:extLst>
            </p:cNvPr>
            <p:cNvSpPr/>
            <p:nvPr/>
          </p:nvSpPr>
          <p:spPr>
            <a:xfrm>
              <a:off x="4015880" y="5037564"/>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2" name="Google Shape;178;p16">
              <a:extLst>
                <a:ext uri="{FF2B5EF4-FFF2-40B4-BE49-F238E27FC236}">
                  <a16:creationId xmlns:a16="http://schemas.microsoft.com/office/drawing/2014/main" id="{87C92D88-2742-4988-B048-DDC6AC15E0B0}"/>
                </a:ext>
              </a:extLst>
            </p:cNvPr>
            <p:cNvCxnSpPr>
              <a:cxnSpLocks/>
              <a:stCxn id="11" idx="2"/>
              <a:endCxn id="50" idx="0"/>
            </p:cNvCxnSpPr>
            <p:nvPr/>
          </p:nvCxnSpPr>
          <p:spPr>
            <a:xfrm>
              <a:off x="4465640" y="4054619"/>
              <a:ext cx="598355" cy="303471"/>
            </a:xfrm>
            <a:prstGeom prst="straightConnector1">
              <a:avLst/>
            </a:prstGeom>
            <a:noFill/>
            <a:ln w="19050" cap="flat" cmpd="sng">
              <a:solidFill>
                <a:srgbClr val="000000"/>
              </a:solidFill>
              <a:prstDash val="solid"/>
              <a:round/>
              <a:headEnd type="none" w="med" len="med"/>
              <a:tailEnd type="triangle" w="med" len="med"/>
            </a:ln>
          </p:spPr>
        </p:cxnSp>
        <p:cxnSp>
          <p:nvCxnSpPr>
            <p:cNvPr id="58" name="Google Shape;178;p16">
              <a:extLst>
                <a:ext uri="{FF2B5EF4-FFF2-40B4-BE49-F238E27FC236}">
                  <a16:creationId xmlns:a16="http://schemas.microsoft.com/office/drawing/2014/main" id="{28B64867-5224-4AD7-B636-6BB451854AB8}"/>
                </a:ext>
              </a:extLst>
            </p:cNvPr>
            <p:cNvCxnSpPr>
              <a:cxnSpLocks/>
              <a:stCxn id="49" idx="2"/>
              <a:endCxn id="51" idx="0"/>
            </p:cNvCxnSpPr>
            <p:nvPr/>
          </p:nvCxnSpPr>
          <p:spPr>
            <a:xfrm>
              <a:off x="3831451" y="4694325"/>
              <a:ext cx="593080" cy="343239"/>
            </a:xfrm>
            <a:prstGeom prst="straightConnector1">
              <a:avLst/>
            </a:prstGeom>
            <a:noFill/>
            <a:ln w="19050" cap="flat" cmpd="sng">
              <a:solidFill>
                <a:srgbClr val="000000"/>
              </a:solidFill>
              <a:prstDash val="solid"/>
              <a:round/>
              <a:headEnd type="none" w="med" len="med"/>
              <a:tailEnd type="triangle" w="med" len="med"/>
            </a:ln>
          </p:spPr>
        </p:cxnSp>
        <p:cxnSp>
          <p:nvCxnSpPr>
            <p:cNvPr id="59" name="Google Shape;178;p16">
              <a:extLst>
                <a:ext uri="{FF2B5EF4-FFF2-40B4-BE49-F238E27FC236}">
                  <a16:creationId xmlns:a16="http://schemas.microsoft.com/office/drawing/2014/main" id="{3E45EDDE-34F6-4B3C-A0DF-9D6551B10455}"/>
                </a:ext>
              </a:extLst>
            </p:cNvPr>
            <p:cNvCxnSpPr>
              <a:cxnSpLocks/>
              <a:stCxn id="50" idx="2"/>
              <a:endCxn id="51" idx="0"/>
            </p:cNvCxnSpPr>
            <p:nvPr/>
          </p:nvCxnSpPr>
          <p:spPr>
            <a:xfrm flipH="1">
              <a:off x="4424531" y="4688645"/>
              <a:ext cx="639464" cy="348919"/>
            </a:xfrm>
            <a:prstGeom prst="straightConnector1">
              <a:avLst/>
            </a:prstGeom>
            <a:noFill/>
            <a:ln w="19050" cap="flat" cmpd="sng">
              <a:solidFill>
                <a:srgbClr val="000000"/>
              </a:solidFill>
              <a:prstDash val="solid"/>
              <a:round/>
              <a:headEnd type="none" w="med" len="med"/>
              <a:tailEnd type="triangle" w="med" len="med"/>
            </a:ln>
          </p:spPr>
        </p:cxnSp>
        <p:sp>
          <p:nvSpPr>
            <p:cNvPr id="82" name="Google Shape;170;p16">
              <a:extLst>
                <a:ext uri="{FF2B5EF4-FFF2-40B4-BE49-F238E27FC236}">
                  <a16:creationId xmlns:a16="http://schemas.microsoft.com/office/drawing/2014/main" id="{939486B8-34B6-4E03-B21B-C06841E6BBF8}"/>
                </a:ext>
              </a:extLst>
            </p:cNvPr>
            <p:cNvSpPr/>
            <p:nvPr/>
          </p:nvSpPr>
          <p:spPr>
            <a:xfrm>
              <a:off x="5013934" y="5717130"/>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83" name="Google Shape;178;p16">
              <a:extLst>
                <a:ext uri="{FF2B5EF4-FFF2-40B4-BE49-F238E27FC236}">
                  <a16:creationId xmlns:a16="http://schemas.microsoft.com/office/drawing/2014/main" id="{F70D30A6-E71D-4003-A566-7470E5D70734}"/>
                </a:ext>
              </a:extLst>
            </p:cNvPr>
            <p:cNvCxnSpPr>
              <a:cxnSpLocks/>
              <a:stCxn id="14" idx="2"/>
              <a:endCxn id="82" idx="0"/>
            </p:cNvCxnSpPr>
            <p:nvPr/>
          </p:nvCxnSpPr>
          <p:spPr>
            <a:xfrm flipH="1">
              <a:off x="5422585" y="5368119"/>
              <a:ext cx="946229" cy="349011"/>
            </a:xfrm>
            <a:prstGeom prst="straightConnector1">
              <a:avLst/>
            </a:prstGeom>
            <a:noFill/>
            <a:ln w="19050" cap="flat" cmpd="sng">
              <a:solidFill>
                <a:srgbClr val="000000"/>
              </a:solidFill>
              <a:prstDash val="solid"/>
              <a:round/>
              <a:headEnd type="none" w="med" len="med"/>
              <a:tailEnd type="triangle" w="med" len="med"/>
            </a:ln>
          </p:spPr>
        </p:cxnSp>
        <p:cxnSp>
          <p:nvCxnSpPr>
            <p:cNvPr id="88" name="Google Shape;178;p16">
              <a:extLst>
                <a:ext uri="{FF2B5EF4-FFF2-40B4-BE49-F238E27FC236}">
                  <a16:creationId xmlns:a16="http://schemas.microsoft.com/office/drawing/2014/main" id="{A9FDDBEB-9149-4748-9D95-24BBDB932ED9}"/>
                </a:ext>
              </a:extLst>
            </p:cNvPr>
            <p:cNvCxnSpPr>
              <a:cxnSpLocks/>
              <a:stCxn id="51" idx="2"/>
              <a:endCxn id="82" idx="0"/>
            </p:cNvCxnSpPr>
            <p:nvPr/>
          </p:nvCxnSpPr>
          <p:spPr>
            <a:xfrm>
              <a:off x="4424531" y="5368119"/>
              <a:ext cx="998054" cy="349011"/>
            </a:xfrm>
            <a:prstGeom prst="straightConnector1">
              <a:avLst/>
            </a:prstGeom>
            <a:noFill/>
            <a:ln w="19050" cap="flat" cmpd="sng">
              <a:solidFill>
                <a:srgbClr val="000000"/>
              </a:solidFill>
              <a:prstDash val="solid"/>
              <a:round/>
              <a:headEnd type="none" w="med" len="med"/>
              <a:tailEnd type="triangle" w="med" len="med"/>
            </a:ln>
          </p:spPr>
        </p:cxnSp>
      </p:grpSp>
      <p:sp>
        <p:nvSpPr>
          <p:cNvPr id="106" name="Google Shape;194;p16">
            <a:extLst>
              <a:ext uri="{FF2B5EF4-FFF2-40B4-BE49-F238E27FC236}">
                <a16:creationId xmlns:a16="http://schemas.microsoft.com/office/drawing/2014/main" id="{B93D6A18-5DF4-4627-954F-64B0C4B46456}"/>
              </a:ext>
            </a:extLst>
          </p:cNvPr>
          <p:cNvSpPr/>
          <p:nvPr/>
        </p:nvSpPr>
        <p:spPr>
          <a:xfrm flipH="1">
            <a:off x="3680227" y="3236475"/>
            <a:ext cx="1629397" cy="2596005"/>
          </a:xfrm>
          <a:custGeom>
            <a:avLst/>
            <a:gdLst>
              <a:gd name="connsiteX0" fmla="*/ 0 w 46307"/>
              <a:gd name="connsiteY0" fmla="*/ 0 h 32012"/>
              <a:gd name="connsiteX1" fmla="*/ 19335 w 46307"/>
              <a:gd name="connsiteY1" fmla="*/ 792 h 32012"/>
              <a:gd name="connsiteX2" fmla="*/ 21953 w 46307"/>
              <a:gd name="connsiteY2" fmla="*/ 1374 h 32012"/>
              <a:gd name="connsiteX3" fmla="*/ 27072 w 46307"/>
              <a:gd name="connsiteY3" fmla="*/ 2930 h 32012"/>
              <a:gd name="connsiteX4" fmla="*/ 29056 w 46307"/>
              <a:gd name="connsiteY4" fmla="*/ 487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9335 w 46307"/>
              <a:gd name="connsiteY1" fmla="*/ 792 h 32012"/>
              <a:gd name="connsiteX2" fmla="*/ 23721 w 46307"/>
              <a:gd name="connsiteY2" fmla="*/ 1374 h 32012"/>
              <a:gd name="connsiteX3" fmla="*/ 27072 w 46307"/>
              <a:gd name="connsiteY3" fmla="*/ 2930 h 32012"/>
              <a:gd name="connsiteX4" fmla="*/ 29056 w 46307"/>
              <a:gd name="connsiteY4" fmla="*/ 487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3721 w 46307"/>
              <a:gd name="connsiteY2" fmla="*/ 1374 h 32012"/>
              <a:gd name="connsiteX3" fmla="*/ 27072 w 46307"/>
              <a:gd name="connsiteY3" fmla="*/ 2930 h 32012"/>
              <a:gd name="connsiteX4" fmla="*/ 29056 w 46307"/>
              <a:gd name="connsiteY4" fmla="*/ 487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3721 w 46307"/>
              <a:gd name="connsiteY2" fmla="*/ 1374 h 32012"/>
              <a:gd name="connsiteX3" fmla="*/ 27072 w 46307"/>
              <a:gd name="connsiteY3" fmla="*/ 2930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0628 w 46307"/>
              <a:gd name="connsiteY2" fmla="*/ 2034 h 32012"/>
              <a:gd name="connsiteX3" fmla="*/ 27072 w 46307"/>
              <a:gd name="connsiteY3" fmla="*/ 2930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0628 w 46307"/>
              <a:gd name="connsiteY2" fmla="*/ 2034 h 32012"/>
              <a:gd name="connsiteX3" fmla="*/ 27219 w 46307"/>
              <a:gd name="connsiteY3" fmla="*/ 4391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327 w 46307"/>
              <a:gd name="connsiteY1" fmla="*/ 1216 h 32012"/>
              <a:gd name="connsiteX2" fmla="*/ 20628 w 46307"/>
              <a:gd name="connsiteY2" fmla="*/ 2034 h 32012"/>
              <a:gd name="connsiteX3" fmla="*/ 27219 w 46307"/>
              <a:gd name="connsiteY3" fmla="*/ 4391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327 w 46307"/>
              <a:gd name="connsiteY1" fmla="*/ 1216 h 32012"/>
              <a:gd name="connsiteX2" fmla="*/ 20628 w 46307"/>
              <a:gd name="connsiteY2" fmla="*/ 2034 h 32012"/>
              <a:gd name="connsiteX3" fmla="*/ 27219 w 46307"/>
              <a:gd name="connsiteY3" fmla="*/ 4391 h 32012"/>
              <a:gd name="connsiteX4" fmla="*/ 30824 w 46307"/>
              <a:gd name="connsiteY4" fmla="*/ 6994 h 32012"/>
              <a:gd name="connsiteX5" fmla="*/ 31191 w 46307"/>
              <a:gd name="connsiteY5" fmla="*/ 8818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0881"/>
              <a:gd name="connsiteX1" fmla="*/ 14327 w 46307"/>
              <a:gd name="connsiteY1" fmla="*/ 1216 h 30881"/>
              <a:gd name="connsiteX2" fmla="*/ 20628 w 46307"/>
              <a:gd name="connsiteY2" fmla="*/ 2034 h 30881"/>
              <a:gd name="connsiteX3" fmla="*/ 27219 w 46307"/>
              <a:gd name="connsiteY3" fmla="*/ 4391 h 30881"/>
              <a:gd name="connsiteX4" fmla="*/ 30824 w 46307"/>
              <a:gd name="connsiteY4" fmla="*/ 6994 h 30881"/>
              <a:gd name="connsiteX5" fmla="*/ 31191 w 46307"/>
              <a:gd name="connsiteY5" fmla="*/ 8818 h 30881"/>
              <a:gd name="connsiteX6" fmla="*/ 32270 w 46307"/>
              <a:gd name="connsiteY6" fmla="*/ 11459 h 30881"/>
              <a:gd name="connsiteX7" fmla="*/ 35915 w 46307"/>
              <a:gd name="connsiteY7" fmla="*/ 13202 h 30881"/>
              <a:gd name="connsiteX8" fmla="*/ 40084 w 46307"/>
              <a:gd name="connsiteY8" fmla="*/ 14948 h 30881"/>
              <a:gd name="connsiteX9" fmla="*/ 44081 w 46307"/>
              <a:gd name="connsiteY9" fmla="*/ 17234 h 30881"/>
              <a:gd name="connsiteX10" fmla="*/ 46081 w 46307"/>
              <a:gd name="connsiteY10" fmla="*/ 19296 h 30881"/>
              <a:gd name="connsiteX11" fmla="*/ 46176 w 46307"/>
              <a:gd name="connsiteY11" fmla="*/ 21359 h 30881"/>
              <a:gd name="connsiteX12" fmla="*/ 45319 w 46307"/>
              <a:gd name="connsiteY12" fmla="*/ 22765 h 30881"/>
              <a:gd name="connsiteX13" fmla="*/ 43414 w 46307"/>
              <a:gd name="connsiteY13" fmla="*/ 23984 h 30881"/>
              <a:gd name="connsiteX14" fmla="*/ 38630 w 46307"/>
              <a:gd name="connsiteY14" fmla="*/ 25677 h 30881"/>
              <a:gd name="connsiteX15" fmla="*/ 32230 w 46307"/>
              <a:gd name="connsiteY15" fmla="*/ 27108 h 30881"/>
              <a:gd name="connsiteX16" fmla="*/ 26510 w 46307"/>
              <a:gd name="connsiteY16" fmla="*/ 28444 h 30881"/>
              <a:gd name="connsiteX17" fmla="*/ 20208 w 46307"/>
              <a:gd name="connsiteY17" fmla="*/ 29782 h 30881"/>
              <a:gd name="connsiteX18" fmla="*/ 12822 w 46307"/>
              <a:gd name="connsiteY18" fmla="*/ 30881 h 30881"/>
              <a:gd name="connsiteX0" fmla="*/ 0 w 49643"/>
              <a:gd name="connsiteY0" fmla="*/ 0 h 30881"/>
              <a:gd name="connsiteX1" fmla="*/ 14327 w 49643"/>
              <a:gd name="connsiteY1" fmla="*/ 1216 h 30881"/>
              <a:gd name="connsiteX2" fmla="*/ 20628 w 49643"/>
              <a:gd name="connsiteY2" fmla="*/ 2034 h 30881"/>
              <a:gd name="connsiteX3" fmla="*/ 27219 w 49643"/>
              <a:gd name="connsiteY3" fmla="*/ 4391 h 30881"/>
              <a:gd name="connsiteX4" fmla="*/ 30824 w 49643"/>
              <a:gd name="connsiteY4" fmla="*/ 6994 h 30881"/>
              <a:gd name="connsiteX5" fmla="*/ 31191 w 49643"/>
              <a:gd name="connsiteY5" fmla="*/ 8818 h 30881"/>
              <a:gd name="connsiteX6" fmla="*/ 32270 w 49643"/>
              <a:gd name="connsiteY6" fmla="*/ 11459 h 30881"/>
              <a:gd name="connsiteX7" fmla="*/ 35915 w 49643"/>
              <a:gd name="connsiteY7" fmla="*/ 13202 h 30881"/>
              <a:gd name="connsiteX8" fmla="*/ 40084 w 49643"/>
              <a:gd name="connsiteY8" fmla="*/ 14948 h 30881"/>
              <a:gd name="connsiteX9" fmla="*/ 44081 w 49643"/>
              <a:gd name="connsiteY9" fmla="*/ 17234 h 30881"/>
              <a:gd name="connsiteX10" fmla="*/ 49616 w 49643"/>
              <a:gd name="connsiteY10" fmla="*/ 19484 h 30881"/>
              <a:gd name="connsiteX11" fmla="*/ 46176 w 49643"/>
              <a:gd name="connsiteY11" fmla="*/ 21359 h 30881"/>
              <a:gd name="connsiteX12" fmla="*/ 45319 w 49643"/>
              <a:gd name="connsiteY12" fmla="*/ 22765 h 30881"/>
              <a:gd name="connsiteX13" fmla="*/ 43414 w 49643"/>
              <a:gd name="connsiteY13" fmla="*/ 23984 h 30881"/>
              <a:gd name="connsiteX14" fmla="*/ 38630 w 49643"/>
              <a:gd name="connsiteY14" fmla="*/ 25677 h 30881"/>
              <a:gd name="connsiteX15" fmla="*/ 32230 w 49643"/>
              <a:gd name="connsiteY15" fmla="*/ 27108 h 30881"/>
              <a:gd name="connsiteX16" fmla="*/ 26510 w 49643"/>
              <a:gd name="connsiteY16" fmla="*/ 28444 h 30881"/>
              <a:gd name="connsiteX17" fmla="*/ 20208 w 49643"/>
              <a:gd name="connsiteY17" fmla="*/ 29782 h 30881"/>
              <a:gd name="connsiteX18" fmla="*/ 12822 w 49643"/>
              <a:gd name="connsiteY18" fmla="*/ 30881 h 30881"/>
              <a:gd name="connsiteX0" fmla="*/ 0 w 49861"/>
              <a:gd name="connsiteY0" fmla="*/ 0 h 30881"/>
              <a:gd name="connsiteX1" fmla="*/ 14327 w 49861"/>
              <a:gd name="connsiteY1" fmla="*/ 1216 h 30881"/>
              <a:gd name="connsiteX2" fmla="*/ 20628 w 49861"/>
              <a:gd name="connsiteY2" fmla="*/ 2034 h 30881"/>
              <a:gd name="connsiteX3" fmla="*/ 27219 w 49861"/>
              <a:gd name="connsiteY3" fmla="*/ 4391 h 30881"/>
              <a:gd name="connsiteX4" fmla="*/ 30824 w 49861"/>
              <a:gd name="connsiteY4" fmla="*/ 6994 h 30881"/>
              <a:gd name="connsiteX5" fmla="*/ 31191 w 49861"/>
              <a:gd name="connsiteY5" fmla="*/ 8818 h 30881"/>
              <a:gd name="connsiteX6" fmla="*/ 32270 w 49861"/>
              <a:gd name="connsiteY6" fmla="*/ 11459 h 30881"/>
              <a:gd name="connsiteX7" fmla="*/ 35915 w 49861"/>
              <a:gd name="connsiteY7" fmla="*/ 13202 h 30881"/>
              <a:gd name="connsiteX8" fmla="*/ 40084 w 49861"/>
              <a:gd name="connsiteY8" fmla="*/ 14948 h 30881"/>
              <a:gd name="connsiteX9" fmla="*/ 44081 w 49861"/>
              <a:gd name="connsiteY9" fmla="*/ 17234 h 30881"/>
              <a:gd name="connsiteX10" fmla="*/ 49616 w 49861"/>
              <a:gd name="connsiteY10" fmla="*/ 19484 h 30881"/>
              <a:gd name="connsiteX11" fmla="*/ 48533 w 49861"/>
              <a:gd name="connsiteY11" fmla="*/ 21595 h 30881"/>
              <a:gd name="connsiteX12" fmla="*/ 45319 w 49861"/>
              <a:gd name="connsiteY12" fmla="*/ 22765 h 30881"/>
              <a:gd name="connsiteX13" fmla="*/ 43414 w 49861"/>
              <a:gd name="connsiteY13" fmla="*/ 23984 h 30881"/>
              <a:gd name="connsiteX14" fmla="*/ 38630 w 49861"/>
              <a:gd name="connsiteY14" fmla="*/ 25677 h 30881"/>
              <a:gd name="connsiteX15" fmla="*/ 32230 w 49861"/>
              <a:gd name="connsiteY15" fmla="*/ 27108 h 30881"/>
              <a:gd name="connsiteX16" fmla="*/ 26510 w 49861"/>
              <a:gd name="connsiteY16" fmla="*/ 28444 h 30881"/>
              <a:gd name="connsiteX17" fmla="*/ 20208 w 49861"/>
              <a:gd name="connsiteY17" fmla="*/ 29782 h 30881"/>
              <a:gd name="connsiteX18" fmla="*/ 12822 w 49861"/>
              <a:gd name="connsiteY18" fmla="*/ 30881 h 30881"/>
              <a:gd name="connsiteX0" fmla="*/ 0 w 49852"/>
              <a:gd name="connsiteY0" fmla="*/ 0 h 30881"/>
              <a:gd name="connsiteX1" fmla="*/ 14327 w 49852"/>
              <a:gd name="connsiteY1" fmla="*/ 1216 h 30881"/>
              <a:gd name="connsiteX2" fmla="*/ 20628 w 49852"/>
              <a:gd name="connsiteY2" fmla="*/ 2034 h 30881"/>
              <a:gd name="connsiteX3" fmla="*/ 27219 w 49852"/>
              <a:gd name="connsiteY3" fmla="*/ 4391 h 30881"/>
              <a:gd name="connsiteX4" fmla="*/ 30824 w 49852"/>
              <a:gd name="connsiteY4" fmla="*/ 6994 h 30881"/>
              <a:gd name="connsiteX5" fmla="*/ 31191 w 49852"/>
              <a:gd name="connsiteY5" fmla="*/ 8818 h 30881"/>
              <a:gd name="connsiteX6" fmla="*/ 32270 w 49852"/>
              <a:gd name="connsiteY6" fmla="*/ 11459 h 30881"/>
              <a:gd name="connsiteX7" fmla="*/ 35915 w 49852"/>
              <a:gd name="connsiteY7" fmla="*/ 13202 h 30881"/>
              <a:gd name="connsiteX8" fmla="*/ 40084 w 49852"/>
              <a:gd name="connsiteY8" fmla="*/ 14948 h 30881"/>
              <a:gd name="connsiteX9" fmla="*/ 44081 w 49852"/>
              <a:gd name="connsiteY9" fmla="*/ 17234 h 30881"/>
              <a:gd name="connsiteX10" fmla="*/ 49616 w 49852"/>
              <a:gd name="connsiteY10" fmla="*/ 19484 h 30881"/>
              <a:gd name="connsiteX11" fmla="*/ 48533 w 49852"/>
              <a:gd name="connsiteY11" fmla="*/ 21595 h 30881"/>
              <a:gd name="connsiteX12" fmla="*/ 45761 w 49852"/>
              <a:gd name="connsiteY12" fmla="*/ 22812 h 30881"/>
              <a:gd name="connsiteX13" fmla="*/ 43414 w 49852"/>
              <a:gd name="connsiteY13" fmla="*/ 23984 h 30881"/>
              <a:gd name="connsiteX14" fmla="*/ 38630 w 49852"/>
              <a:gd name="connsiteY14" fmla="*/ 25677 h 30881"/>
              <a:gd name="connsiteX15" fmla="*/ 32230 w 49852"/>
              <a:gd name="connsiteY15" fmla="*/ 27108 h 30881"/>
              <a:gd name="connsiteX16" fmla="*/ 26510 w 49852"/>
              <a:gd name="connsiteY16" fmla="*/ 28444 h 30881"/>
              <a:gd name="connsiteX17" fmla="*/ 20208 w 49852"/>
              <a:gd name="connsiteY17" fmla="*/ 29782 h 30881"/>
              <a:gd name="connsiteX18" fmla="*/ 12822 w 49852"/>
              <a:gd name="connsiteY18" fmla="*/ 30881 h 30881"/>
              <a:gd name="connsiteX0" fmla="*/ 0 w 49784"/>
              <a:gd name="connsiteY0" fmla="*/ 0 h 30881"/>
              <a:gd name="connsiteX1" fmla="*/ 14327 w 49784"/>
              <a:gd name="connsiteY1" fmla="*/ 1216 h 30881"/>
              <a:gd name="connsiteX2" fmla="*/ 20628 w 49784"/>
              <a:gd name="connsiteY2" fmla="*/ 2034 h 30881"/>
              <a:gd name="connsiteX3" fmla="*/ 27219 w 49784"/>
              <a:gd name="connsiteY3" fmla="*/ 4391 h 30881"/>
              <a:gd name="connsiteX4" fmla="*/ 30824 w 49784"/>
              <a:gd name="connsiteY4" fmla="*/ 6994 h 30881"/>
              <a:gd name="connsiteX5" fmla="*/ 31191 w 49784"/>
              <a:gd name="connsiteY5" fmla="*/ 8818 h 30881"/>
              <a:gd name="connsiteX6" fmla="*/ 32270 w 49784"/>
              <a:gd name="connsiteY6" fmla="*/ 11459 h 30881"/>
              <a:gd name="connsiteX7" fmla="*/ 35915 w 49784"/>
              <a:gd name="connsiteY7" fmla="*/ 13202 h 30881"/>
              <a:gd name="connsiteX8" fmla="*/ 40084 w 49784"/>
              <a:gd name="connsiteY8" fmla="*/ 14948 h 30881"/>
              <a:gd name="connsiteX9" fmla="*/ 45112 w 49784"/>
              <a:gd name="connsiteY9" fmla="*/ 17234 h 30881"/>
              <a:gd name="connsiteX10" fmla="*/ 49616 w 49784"/>
              <a:gd name="connsiteY10" fmla="*/ 19484 h 30881"/>
              <a:gd name="connsiteX11" fmla="*/ 48533 w 49784"/>
              <a:gd name="connsiteY11" fmla="*/ 21595 h 30881"/>
              <a:gd name="connsiteX12" fmla="*/ 45761 w 49784"/>
              <a:gd name="connsiteY12" fmla="*/ 22812 h 30881"/>
              <a:gd name="connsiteX13" fmla="*/ 43414 w 49784"/>
              <a:gd name="connsiteY13" fmla="*/ 23984 h 30881"/>
              <a:gd name="connsiteX14" fmla="*/ 38630 w 49784"/>
              <a:gd name="connsiteY14" fmla="*/ 25677 h 30881"/>
              <a:gd name="connsiteX15" fmla="*/ 32230 w 49784"/>
              <a:gd name="connsiteY15" fmla="*/ 27108 h 30881"/>
              <a:gd name="connsiteX16" fmla="*/ 26510 w 49784"/>
              <a:gd name="connsiteY16" fmla="*/ 28444 h 30881"/>
              <a:gd name="connsiteX17" fmla="*/ 20208 w 49784"/>
              <a:gd name="connsiteY17" fmla="*/ 29782 h 30881"/>
              <a:gd name="connsiteX18" fmla="*/ 12822 w 49784"/>
              <a:gd name="connsiteY18" fmla="*/ 30881 h 30881"/>
              <a:gd name="connsiteX0" fmla="*/ 0 w 49786"/>
              <a:gd name="connsiteY0" fmla="*/ 0 h 30881"/>
              <a:gd name="connsiteX1" fmla="*/ 14327 w 49786"/>
              <a:gd name="connsiteY1" fmla="*/ 1216 h 30881"/>
              <a:gd name="connsiteX2" fmla="*/ 20628 w 49786"/>
              <a:gd name="connsiteY2" fmla="*/ 2034 h 30881"/>
              <a:gd name="connsiteX3" fmla="*/ 27219 w 49786"/>
              <a:gd name="connsiteY3" fmla="*/ 4391 h 30881"/>
              <a:gd name="connsiteX4" fmla="*/ 30824 w 49786"/>
              <a:gd name="connsiteY4" fmla="*/ 6994 h 30881"/>
              <a:gd name="connsiteX5" fmla="*/ 31191 w 49786"/>
              <a:gd name="connsiteY5" fmla="*/ 8818 h 30881"/>
              <a:gd name="connsiteX6" fmla="*/ 32270 w 49786"/>
              <a:gd name="connsiteY6" fmla="*/ 11459 h 30881"/>
              <a:gd name="connsiteX7" fmla="*/ 35915 w 49786"/>
              <a:gd name="connsiteY7" fmla="*/ 13202 h 30881"/>
              <a:gd name="connsiteX8" fmla="*/ 40084 w 49786"/>
              <a:gd name="connsiteY8" fmla="*/ 14948 h 30881"/>
              <a:gd name="connsiteX9" fmla="*/ 45112 w 49786"/>
              <a:gd name="connsiteY9" fmla="*/ 17234 h 30881"/>
              <a:gd name="connsiteX10" fmla="*/ 49616 w 49786"/>
              <a:gd name="connsiteY10" fmla="*/ 19484 h 30881"/>
              <a:gd name="connsiteX11" fmla="*/ 48533 w 49786"/>
              <a:gd name="connsiteY11" fmla="*/ 21595 h 30881"/>
              <a:gd name="connsiteX12" fmla="*/ 45614 w 49786"/>
              <a:gd name="connsiteY12" fmla="*/ 22953 h 30881"/>
              <a:gd name="connsiteX13" fmla="*/ 43414 w 49786"/>
              <a:gd name="connsiteY13" fmla="*/ 23984 h 30881"/>
              <a:gd name="connsiteX14" fmla="*/ 38630 w 49786"/>
              <a:gd name="connsiteY14" fmla="*/ 25677 h 30881"/>
              <a:gd name="connsiteX15" fmla="*/ 32230 w 49786"/>
              <a:gd name="connsiteY15" fmla="*/ 27108 h 30881"/>
              <a:gd name="connsiteX16" fmla="*/ 26510 w 49786"/>
              <a:gd name="connsiteY16" fmla="*/ 28444 h 30881"/>
              <a:gd name="connsiteX17" fmla="*/ 20208 w 49786"/>
              <a:gd name="connsiteY17" fmla="*/ 29782 h 30881"/>
              <a:gd name="connsiteX18" fmla="*/ 12822 w 49786"/>
              <a:gd name="connsiteY18" fmla="*/ 30881 h 30881"/>
              <a:gd name="connsiteX0" fmla="*/ 0 w 49786"/>
              <a:gd name="connsiteY0" fmla="*/ 0 h 30881"/>
              <a:gd name="connsiteX1" fmla="*/ 14327 w 49786"/>
              <a:gd name="connsiteY1" fmla="*/ 1216 h 30881"/>
              <a:gd name="connsiteX2" fmla="*/ 20628 w 49786"/>
              <a:gd name="connsiteY2" fmla="*/ 2034 h 30881"/>
              <a:gd name="connsiteX3" fmla="*/ 27219 w 49786"/>
              <a:gd name="connsiteY3" fmla="*/ 4391 h 30881"/>
              <a:gd name="connsiteX4" fmla="*/ 30824 w 49786"/>
              <a:gd name="connsiteY4" fmla="*/ 6994 h 30881"/>
              <a:gd name="connsiteX5" fmla="*/ 31191 w 49786"/>
              <a:gd name="connsiteY5" fmla="*/ 8818 h 30881"/>
              <a:gd name="connsiteX6" fmla="*/ 32270 w 49786"/>
              <a:gd name="connsiteY6" fmla="*/ 11459 h 30881"/>
              <a:gd name="connsiteX7" fmla="*/ 35915 w 49786"/>
              <a:gd name="connsiteY7" fmla="*/ 13202 h 30881"/>
              <a:gd name="connsiteX8" fmla="*/ 40084 w 49786"/>
              <a:gd name="connsiteY8" fmla="*/ 14948 h 30881"/>
              <a:gd name="connsiteX9" fmla="*/ 45112 w 49786"/>
              <a:gd name="connsiteY9" fmla="*/ 17234 h 30881"/>
              <a:gd name="connsiteX10" fmla="*/ 49616 w 49786"/>
              <a:gd name="connsiteY10" fmla="*/ 19484 h 30881"/>
              <a:gd name="connsiteX11" fmla="*/ 48533 w 49786"/>
              <a:gd name="connsiteY11" fmla="*/ 21595 h 30881"/>
              <a:gd name="connsiteX12" fmla="*/ 45614 w 49786"/>
              <a:gd name="connsiteY12" fmla="*/ 22953 h 30881"/>
              <a:gd name="connsiteX13" fmla="*/ 42236 w 49786"/>
              <a:gd name="connsiteY13" fmla="*/ 24597 h 30881"/>
              <a:gd name="connsiteX14" fmla="*/ 38630 w 49786"/>
              <a:gd name="connsiteY14" fmla="*/ 25677 h 30881"/>
              <a:gd name="connsiteX15" fmla="*/ 32230 w 49786"/>
              <a:gd name="connsiteY15" fmla="*/ 27108 h 30881"/>
              <a:gd name="connsiteX16" fmla="*/ 26510 w 49786"/>
              <a:gd name="connsiteY16" fmla="*/ 28444 h 30881"/>
              <a:gd name="connsiteX17" fmla="*/ 20208 w 49786"/>
              <a:gd name="connsiteY17" fmla="*/ 29782 h 30881"/>
              <a:gd name="connsiteX18" fmla="*/ 12822 w 49786"/>
              <a:gd name="connsiteY18" fmla="*/ 30881 h 30881"/>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2158 w 53314"/>
              <a:gd name="connsiteY14" fmla="*/ 25677 h 34097"/>
              <a:gd name="connsiteX15" fmla="*/ 35758 w 53314"/>
              <a:gd name="connsiteY15" fmla="*/ 27108 h 34097"/>
              <a:gd name="connsiteX16" fmla="*/ 30038 w 53314"/>
              <a:gd name="connsiteY16" fmla="*/ 28444 h 34097"/>
              <a:gd name="connsiteX17" fmla="*/ 23736 w 53314"/>
              <a:gd name="connsiteY17" fmla="*/ 29782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2158 w 53314"/>
              <a:gd name="connsiteY14" fmla="*/ 25677 h 34097"/>
              <a:gd name="connsiteX15" fmla="*/ 35758 w 53314"/>
              <a:gd name="connsiteY15" fmla="*/ 27108 h 34097"/>
              <a:gd name="connsiteX16" fmla="*/ 30038 w 53314"/>
              <a:gd name="connsiteY16" fmla="*/ 28444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2158 w 53314"/>
              <a:gd name="connsiteY14" fmla="*/ 25677 h 34097"/>
              <a:gd name="connsiteX15" fmla="*/ 35758 w 53314"/>
              <a:gd name="connsiteY15" fmla="*/ 27108 h 34097"/>
              <a:gd name="connsiteX16" fmla="*/ 29707 w 53314"/>
              <a:gd name="connsiteY16" fmla="*/ 28691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1827 w 53314"/>
              <a:gd name="connsiteY14" fmla="*/ 25677 h 34097"/>
              <a:gd name="connsiteX15" fmla="*/ 35758 w 53314"/>
              <a:gd name="connsiteY15" fmla="*/ 27108 h 34097"/>
              <a:gd name="connsiteX16" fmla="*/ 29707 w 53314"/>
              <a:gd name="connsiteY16" fmla="*/ 28691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1827 w 53314"/>
              <a:gd name="connsiteY14" fmla="*/ 25677 h 34097"/>
              <a:gd name="connsiteX15" fmla="*/ 36421 w 53314"/>
              <a:gd name="connsiteY15" fmla="*/ 27249 h 34097"/>
              <a:gd name="connsiteX16" fmla="*/ 29707 w 53314"/>
              <a:gd name="connsiteY16" fmla="*/ 28691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1827 w 53314"/>
              <a:gd name="connsiteY14" fmla="*/ 25677 h 34097"/>
              <a:gd name="connsiteX15" fmla="*/ 36421 w 53314"/>
              <a:gd name="connsiteY15" fmla="*/ 27249 h 34097"/>
              <a:gd name="connsiteX16" fmla="*/ 29707 w 53314"/>
              <a:gd name="connsiteY16" fmla="*/ 28691 h 34097"/>
              <a:gd name="connsiteX17" fmla="*/ 21858 w 53314"/>
              <a:gd name="connsiteY17" fmla="*/ 30418 h 34097"/>
              <a:gd name="connsiteX18" fmla="*/ 0 w 53314"/>
              <a:gd name="connsiteY18" fmla="*/ 34097 h 34097"/>
              <a:gd name="connsiteX0" fmla="*/ 3528 w 53303"/>
              <a:gd name="connsiteY0" fmla="*/ 0 h 34097"/>
              <a:gd name="connsiteX1" fmla="*/ 17855 w 53303"/>
              <a:gd name="connsiteY1" fmla="*/ 1216 h 34097"/>
              <a:gd name="connsiteX2" fmla="*/ 24156 w 53303"/>
              <a:gd name="connsiteY2" fmla="*/ 2034 h 34097"/>
              <a:gd name="connsiteX3" fmla="*/ 30747 w 53303"/>
              <a:gd name="connsiteY3" fmla="*/ 4391 h 34097"/>
              <a:gd name="connsiteX4" fmla="*/ 34352 w 53303"/>
              <a:gd name="connsiteY4" fmla="*/ 6994 h 34097"/>
              <a:gd name="connsiteX5" fmla="*/ 34719 w 53303"/>
              <a:gd name="connsiteY5" fmla="*/ 8818 h 34097"/>
              <a:gd name="connsiteX6" fmla="*/ 35798 w 53303"/>
              <a:gd name="connsiteY6" fmla="*/ 11459 h 34097"/>
              <a:gd name="connsiteX7" fmla="*/ 39443 w 53303"/>
              <a:gd name="connsiteY7" fmla="*/ 13202 h 34097"/>
              <a:gd name="connsiteX8" fmla="*/ 43612 w 53303"/>
              <a:gd name="connsiteY8" fmla="*/ 14948 h 34097"/>
              <a:gd name="connsiteX9" fmla="*/ 48640 w 53303"/>
              <a:gd name="connsiteY9" fmla="*/ 17234 h 34097"/>
              <a:gd name="connsiteX10" fmla="*/ 53144 w 53303"/>
              <a:gd name="connsiteY10" fmla="*/ 19484 h 34097"/>
              <a:gd name="connsiteX11" fmla="*/ 52061 w 53303"/>
              <a:gd name="connsiteY11" fmla="*/ 21595 h 34097"/>
              <a:gd name="connsiteX12" fmla="*/ 49805 w 53303"/>
              <a:gd name="connsiteY12" fmla="*/ 23024 h 34097"/>
              <a:gd name="connsiteX13" fmla="*/ 45764 w 53303"/>
              <a:gd name="connsiteY13" fmla="*/ 24597 h 34097"/>
              <a:gd name="connsiteX14" fmla="*/ 41827 w 53303"/>
              <a:gd name="connsiteY14" fmla="*/ 25677 h 34097"/>
              <a:gd name="connsiteX15" fmla="*/ 36421 w 53303"/>
              <a:gd name="connsiteY15" fmla="*/ 27249 h 34097"/>
              <a:gd name="connsiteX16" fmla="*/ 29707 w 53303"/>
              <a:gd name="connsiteY16" fmla="*/ 28691 h 34097"/>
              <a:gd name="connsiteX17" fmla="*/ 21858 w 53303"/>
              <a:gd name="connsiteY17" fmla="*/ 30418 h 34097"/>
              <a:gd name="connsiteX18" fmla="*/ 0 w 53303"/>
              <a:gd name="connsiteY18" fmla="*/ 34097 h 34097"/>
              <a:gd name="connsiteX0" fmla="*/ 3528 w 53303"/>
              <a:gd name="connsiteY0" fmla="*/ 0 h 34097"/>
              <a:gd name="connsiteX1" fmla="*/ 17855 w 53303"/>
              <a:gd name="connsiteY1" fmla="*/ 1216 h 34097"/>
              <a:gd name="connsiteX2" fmla="*/ 24156 w 53303"/>
              <a:gd name="connsiteY2" fmla="*/ 2034 h 34097"/>
              <a:gd name="connsiteX3" fmla="*/ 30747 w 53303"/>
              <a:gd name="connsiteY3" fmla="*/ 4391 h 34097"/>
              <a:gd name="connsiteX4" fmla="*/ 34352 w 53303"/>
              <a:gd name="connsiteY4" fmla="*/ 6994 h 34097"/>
              <a:gd name="connsiteX5" fmla="*/ 34719 w 53303"/>
              <a:gd name="connsiteY5" fmla="*/ 8818 h 34097"/>
              <a:gd name="connsiteX6" fmla="*/ 35798 w 53303"/>
              <a:gd name="connsiteY6" fmla="*/ 11459 h 34097"/>
              <a:gd name="connsiteX7" fmla="*/ 39443 w 53303"/>
              <a:gd name="connsiteY7" fmla="*/ 13202 h 34097"/>
              <a:gd name="connsiteX8" fmla="*/ 43612 w 53303"/>
              <a:gd name="connsiteY8" fmla="*/ 14948 h 34097"/>
              <a:gd name="connsiteX9" fmla="*/ 48640 w 53303"/>
              <a:gd name="connsiteY9" fmla="*/ 17234 h 34097"/>
              <a:gd name="connsiteX10" fmla="*/ 53144 w 53303"/>
              <a:gd name="connsiteY10" fmla="*/ 19484 h 34097"/>
              <a:gd name="connsiteX11" fmla="*/ 52061 w 53303"/>
              <a:gd name="connsiteY11" fmla="*/ 21595 h 34097"/>
              <a:gd name="connsiteX12" fmla="*/ 49805 w 53303"/>
              <a:gd name="connsiteY12" fmla="*/ 23024 h 34097"/>
              <a:gd name="connsiteX13" fmla="*/ 45764 w 53303"/>
              <a:gd name="connsiteY13" fmla="*/ 24597 h 34097"/>
              <a:gd name="connsiteX14" fmla="*/ 41275 w 53303"/>
              <a:gd name="connsiteY14" fmla="*/ 25924 h 34097"/>
              <a:gd name="connsiteX15" fmla="*/ 36421 w 53303"/>
              <a:gd name="connsiteY15" fmla="*/ 27249 h 34097"/>
              <a:gd name="connsiteX16" fmla="*/ 29707 w 53303"/>
              <a:gd name="connsiteY16" fmla="*/ 28691 h 34097"/>
              <a:gd name="connsiteX17" fmla="*/ 21858 w 53303"/>
              <a:gd name="connsiteY17" fmla="*/ 30418 h 34097"/>
              <a:gd name="connsiteX18" fmla="*/ 0 w 53303"/>
              <a:gd name="connsiteY18" fmla="*/ 34097 h 34097"/>
              <a:gd name="connsiteX0" fmla="*/ 3528 w 52726"/>
              <a:gd name="connsiteY0" fmla="*/ 0 h 34097"/>
              <a:gd name="connsiteX1" fmla="*/ 17855 w 52726"/>
              <a:gd name="connsiteY1" fmla="*/ 1216 h 34097"/>
              <a:gd name="connsiteX2" fmla="*/ 24156 w 52726"/>
              <a:gd name="connsiteY2" fmla="*/ 2034 h 34097"/>
              <a:gd name="connsiteX3" fmla="*/ 30747 w 52726"/>
              <a:gd name="connsiteY3" fmla="*/ 4391 h 34097"/>
              <a:gd name="connsiteX4" fmla="*/ 34352 w 52726"/>
              <a:gd name="connsiteY4" fmla="*/ 6994 h 34097"/>
              <a:gd name="connsiteX5" fmla="*/ 34719 w 52726"/>
              <a:gd name="connsiteY5" fmla="*/ 8818 h 34097"/>
              <a:gd name="connsiteX6" fmla="*/ 35798 w 52726"/>
              <a:gd name="connsiteY6" fmla="*/ 11459 h 34097"/>
              <a:gd name="connsiteX7" fmla="*/ 39443 w 52726"/>
              <a:gd name="connsiteY7" fmla="*/ 13202 h 34097"/>
              <a:gd name="connsiteX8" fmla="*/ 43612 w 52726"/>
              <a:gd name="connsiteY8" fmla="*/ 14948 h 34097"/>
              <a:gd name="connsiteX9" fmla="*/ 48640 w 52726"/>
              <a:gd name="connsiteY9" fmla="*/ 17234 h 34097"/>
              <a:gd name="connsiteX10" fmla="*/ 52481 w 52726"/>
              <a:gd name="connsiteY10" fmla="*/ 19166 h 34097"/>
              <a:gd name="connsiteX11" fmla="*/ 52061 w 52726"/>
              <a:gd name="connsiteY11" fmla="*/ 21595 h 34097"/>
              <a:gd name="connsiteX12" fmla="*/ 49805 w 52726"/>
              <a:gd name="connsiteY12" fmla="*/ 23024 h 34097"/>
              <a:gd name="connsiteX13" fmla="*/ 45764 w 52726"/>
              <a:gd name="connsiteY13" fmla="*/ 24597 h 34097"/>
              <a:gd name="connsiteX14" fmla="*/ 41275 w 52726"/>
              <a:gd name="connsiteY14" fmla="*/ 25924 h 34097"/>
              <a:gd name="connsiteX15" fmla="*/ 36421 w 52726"/>
              <a:gd name="connsiteY15" fmla="*/ 27249 h 34097"/>
              <a:gd name="connsiteX16" fmla="*/ 29707 w 52726"/>
              <a:gd name="connsiteY16" fmla="*/ 28691 h 34097"/>
              <a:gd name="connsiteX17" fmla="*/ 21858 w 52726"/>
              <a:gd name="connsiteY17" fmla="*/ 30418 h 34097"/>
              <a:gd name="connsiteX18" fmla="*/ 0 w 52726"/>
              <a:gd name="connsiteY18"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17855 w 52693"/>
              <a:gd name="connsiteY1" fmla="*/ 1216 h 34097"/>
              <a:gd name="connsiteX2" fmla="*/ 24156 w 52693"/>
              <a:gd name="connsiteY2" fmla="*/ 2034 h 34097"/>
              <a:gd name="connsiteX3" fmla="*/ 28309 w 52693"/>
              <a:gd name="connsiteY3" fmla="*/ 4862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17855 w 52693"/>
              <a:gd name="connsiteY1" fmla="*/ 1216 h 34097"/>
              <a:gd name="connsiteX2" fmla="*/ 21718 w 52693"/>
              <a:gd name="connsiteY2" fmla="*/ 2505 h 34097"/>
              <a:gd name="connsiteX3" fmla="*/ 28309 w 52693"/>
              <a:gd name="connsiteY3" fmla="*/ 4862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15824 w 52693"/>
              <a:gd name="connsiteY1" fmla="*/ 1499 h 34097"/>
              <a:gd name="connsiteX2" fmla="*/ 21718 w 52693"/>
              <a:gd name="connsiteY2" fmla="*/ 2505 h 34097"/>
              <a:gd name="connsiteX3" fmla="*/ 28309 w 52693"/>
              <a:gd name="connsiteY3" fmla="*/ 4862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15824 w 52693"/>
              <a:gd name="connsiteY1" fmla="*/ 1499 h 34097"/>
              <a:gd name="connsiteX2" fmla="*/ 21718 w 52693"/>
              <a:gd name="connsiteY2" fmla="*/ 2505 h 34097"/>
              <a:gd name="connsiteX3" fmla="*/ 26887 w 52693"/>
              <a:gd name="connsiteY3" fmla="*/ 7029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15824 w 52693"/>
              <a:gd name="connsiteY1" fmla="*/ 1499 h 34097"/>
              <a:gd name="connsiteX2" fmla="*/ 17859 w 52693"/>
              <a:gd name="connsiteY2" fmla="*/ 4578 h 34097"/>
              <a:gd name="connsiteX3" fmla="*/ 26887 w 52693"/>
              <a:gd name="connsiteY3" fmla="*/ 7029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887 w 52693"/>
              <a:gd name="connsiteY3" fmla="*/ 7029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887 w 52693"/>
              <a:gd name="connsiteY3" fmla="*/ 7029 h 34097"/>
              <a:gd name="connsiteX4" fmla="*/ 32727 w 52693"/>
              <a:gd name="connsiteY4" fmla="*/ 7748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887 w 52693"/>
              <a:gd name="connsiteY3" fmla="*/ 7029 h 34097"/>
              <a:gd name="connsiteX4" fmla="*/ 32727 w 52693"/>
              <a:gd name="connsiteY4" fmla="*/ 7748 h 34097"/>
              <a:gd name="connsiteX5" fmla="*/ 33906 w 52693"/>
              <a:gd name="connsiteY5" fmla="*/ 10609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074 w 52693"/>
              <a:gd name="connsiteY3" fmla="*/ 7783 h 34097"/>
              <a:gd name="connsiteX4" fmla="*/ 32727 w 52693"/>
              <a:gd name="connsiteY4" fmla="*/ 7748 h 34097"/>
              <a:gd name="connsiteX5" fmla="*/ 33906 w 52693"/>
              <a:gd name="connsiteY5" fmla="*/ 10609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074 w 52693"/>
              <a:gd name="connsiteY3" fmla="*/ 7783 h 34097"/>
              <a:gd name="connsiteX4" fmla="*/ 28664 w 52693"/>
              <a:gd name="connsiteY4" fmla="*/ 10669 h 34097"/>
              <a:gd name="connsiteX5" fmla="*/ 33906 w 52693"/>
              <a:gd name="connsiteY5" fmla="*/ 10609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074 w 52693"/>
              <a:gd name="connsiteY3" fmla="*/ 7783 h 34097"/>
              <a:gd name="connsiteX4" fmla="*/ 28664 w 52693"/>
              <a:gd name="connsiteY4" fmla="*/ 10669 h 34097"/>
              <a:gd name="connsiteX5" fmla="*/ 32890 w 52693"/>
              <a:gd name="connsiteY5" fmla="*/ 12117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074 w 52693"/>
              <a:gd name="connsiteY3" fmla="*/ 7783 h 34097"/>
              <a:gd name="connsiteX4" fmla="*/ 28664 w 52693"/>
              <a:gd name="connsiteY4" fmla="*/ 10669 h 34097"/>
              <a:gd name="connsiteX5" fmla="*/ 32890 w 52693"/>
              <a:gd name="connsiteY5" fmla="*/ 12117 h 34097"/>
              <a:gd name="connsiteX6" fmla="*/ 35798 w 52693"/>
              <a:gd name="connsiteY6" fmla="*/ 13438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074 w 52693"/>
              <a:gd name="connsiteY3" fmla="*/ 7783 h 34097"/>
              <a:gd name="connsiteX4" fmla="*/ 28664 w 52693"/>
              <a:gd name="connsiteY4" fmla="*/ 10669 h 34097"/>
              <a:gd name="connsiteX5" fmla="*/ 32890 w 52693"/>
              <a:gd name="connsiteY5" fmla="*/ 12117 h 34097"/>
              <a:gd name="connsiteX6" fmla="*/ 35798 w 52693"/>
              <a:gd name="connsiteY6" fmla="*/ 13438 h 34097"/>
              <a:gd name="connsiteX7" fmla="*/ 39646 w 52693"/>
              <a:gd name="connsiteY7" fmla="*/ 14427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074 w 52693"/>
              <a:gd name="connsiteY3" fmla="*/ 7783 h 34097"/>
              <a:gd name="connsiteX4" fmla="*/ 28664 w 52693"/>
              <a:gd name="connsiteY4" fmla="*/ 10669 h 34097"/>
              <a:gd name="connsiteX5" fmla="*/ 32890 w 52693"/>
              <a:gd name="connsiteY5" fmla="*/ 12117 h 34097"/>
              <a:gd name="connsiteX6" fmla="*/ 35798 w 52693"/>
              <a:gd name="connsiteY6" fmla="*/ 13438 h 34097"/>
              <a:gd name="connsiteX7" fmla="*/ 39646 w 52693"/>
              <a:gd name="connsiteY7" fmla="*/ 14427 h 34097"/>
              <a:gd name="connsiteX8" fmla="*/ 44831 w 52693"/>
              <a:gd name="connsiteY8" fmla="*/ 15890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934 w 53099"/>
              <a:gd name="connsiteY0" fmla="*/ 0 h 37584"/>
              <a:gd name="connsiteX1" fmla="*/ 8714 w 53099"/>
              <a:gd name="connsiteY1" fmla="*/ 2064 h 37584"/>
              <a:gd name="connsiteX2" fmla="*/ 18265 w 53099"/>
              <a:gd name="connsiteY2" fmla="*/ 4578 h 37584"/>
              <a:gd name="connsiteX3" fmla="*/ 26480 w 53099"/>
              <a:gd name="connsiteY3" fmla="*/ 7783 h 37584"/>
              <a:gd name="connsiteX4" fmla="*/ 29070 w 53099"/>
              <a:gd name="connsiteY4" fmla="*/ 10669 h 37584"/>
              <a:gd name="connsiteX5" fmla="*/ 33296 w 53099"/>
              <a:gd name="connsiteY5" fmla="*/ 12117 h 37584"/>
              <a:gd name="connsiteX6" fmla="*/ 36204 w 53099"/>
              <a:gd name="connsiteY6" fmla="*/ 13438 h 37584"/>
              <a:gd name="connsiteX7" fmla="*/ 40052 w 53099"/>
              <a:gd name="connsiteY7" fmla="*/ 14427 h 37584"/>
              <a:gd name="connsiteX8" fmla="*/ 45237 w 53099"/>
              <a:gd name="connsiteY8" fmla="*/ 15890 h 37584"/>
              <a:gd name="connsiteX9" fmla="*/ 49488 w 53099"/>
              <a:gd name="connsiteY9" fmla="*/ 17093 h 37584"/>
              <a:gd name="connsiteX10" fmla="*/ 52887 w 53099"/>
              <a:gd name="connsiteY10" fmla="*/ 19166 h 37584"/>
              <a:gd name="connsiteX11" fmla="*/ 52467 w 53099"/>
              <a:gd name="connsiteY11" fmla="*/ 21595 h 37584"/>
              <a:gd name="connsiteX12" fmla="*/ 50211 w 53099"/>
              <a:gd name="connsiteY12" fmla="*/ 23024 h 37584"/>
              <a:gd name="connsiteX13" fmla="*/ 46170 w 53099"/>
              <a:gd name="connsiteY13" fmla="*/ 24597 h 37584"/>
              <a:gd name="connsiteX14" fmla="*/ 41681 w 53099"/>
              <a:gd name="connsiteY14" fmla="*/ 25924 h 37584"/>
              <a:gd name="connsiteX15" fmla="*/ 36827 w 53099"/>
              <a:gd name="connsiteY15" fmla="*/ 27249 h 37584"/>
              <a:gd name="connsiteX16" fmla="*/ 30113 w 53099"/>
              <a:gd name="connsiteY16" fmla="*/ 28691 h 37584"/>
              <a:gd name="connsiteX17" fmla="*/ 22264 w 53099"/>
              <a:gd name="connsiteY17" fmla="*/ 30418 h 37584"/>
              <a:gd name="connsiteX18" fmla="*/ 0 w 53099"/>
              <a:gd name="connsiteY18" fmla="*/ 37584 h 37584"/>
              <a:gd name="connsiteX0" fmla="*/ 3934 w 53099"/>
              <a:gd name="connsiteY0" fmla="*/ 0 h 37584"/>
              <a:gd name="connsiteX1" fmla="*/ 8714 w 53099"/>
              <a:gd name="connsiteY1" fmla="*/ 2064 h 37584"/>
              <a:gd name="connsiteX2" fmla="*/ 18265 w 53099"/>
              <a:gd name="connsiteY2" fmla="*/ 4578 h 37584"/>
              <a:gd name="connsiteX3" fmla="*/ 26480 w 53099"/>
              <a:gd name="connsiteY3" fmla="*/ 7783 h 37584"/>
              <a:gd name="connsiteX4" fmla="*/ 29070 w 53099"/>
              <a:gd name="connsiteY4" fmla="*/ 10669 h 37584"/>
              <a:gd name="connsiteX5" fmla="*/ 33296 w 53099"/>
              <a:gd name="connsiteY5" fmla="*/ 12117 h 37584"/>
              <a:gd name="connsiteX6" fmla="*/ 36204 w 53099"/>
              <a:gd name="connsiteY6" fmla="*/ 13438 h 37584"/>
              <a:gd name="connsiteX7" fmla="*/ 40052 w 53099"/>
              <a:gd name="connsiteY7" fmla="*/ 14427 h 37584"/>
              <a:gd name="connsiteX8" fmla="*/ 45237 w 53099"/>
              <a:gd name="connsiteY8" fmla="*/ 15890 h 37584"/>
              <a:gd name="connsiteX9" fmla="*/ 49488 w 53099"/>
              <a:gd name="connsiteY9" fmla="*/ 17093 h 37584"/>
              <a:gd name="connsiteX10" fmla="*/ 52887 w 53099"/>
              <a:gd name="connsiteY10" fmla="*/ 19166 h 37584"/>
              <a:gd name="connsiteX11" fmla="*/ 52467 w 53099"/>
              <a:gd name="connsiteY11" fmla="*/ 21595 h 37584"/>
              <a:gd name="connsiteX12" fmla="*/ 50211 w 53099"/>
              <a:gd name="connsiteY12" fmla="*/ 23024 h 37584"/>
              <a:gd name="connsiteX13" fmla="*/ 46170 w 53099"/>
              <a:gd name="connsiteY13" fmla="*/ 24597 h 37584"/>
              <a:gd name="connsiteX14" fmla="*/ 41681 w 53099"/>
              <a:gd name="connsiteY14" fmla="*/ 25924 h 37584"/>
              <a:gd name="connsiteX15" fmla="*/ 36827 w 53099"/>
              <a:gd name="connsiteY15" fmla="*/ 27249 h 37584"/>
              <a:gd name="connsiteX16" fmla="*/ 30113 w 53099"/>
              <a:gd name="connsiteY16" fmla="*/ 28691 h 37584"/>
              <a:gd name="connsiteX17" fmla="*/ 24702 w 53099"/>
              <a:gd name="connsiteY17" fmla="*/ 32209 h 37584"/>
              <a:gd name="connsiteX18" fmla="*/ 0 w 53099"/>
              <a:gd name="connsiteY18" fmla="*/ 37584 h 37584"/>
              <a:gd name="connsiteX0" fmla="*/ 3934 w 53099"/>
              <a:gd name="connsiteY0" fmla="*/ 0 h 37584"/>
              <a:gd name="connsiteX1" fmla="*/ 8714 w 53099"/>
              <a:gd name="connsiteY1" fmla="*/ 2064 h 37584"/>
              <a:gd name="connsiteX2" fmla="*/ 18265 w 53099"/>
              <a:gd name="connsiteY2" fmla="*/ 4578 h 37584"/>
              <a:gd name="connsiteX3" fmla="*/ 26480 w 53099"/>
              <a:gd name="connsiteY3" fmla="*/ 7783 h 37584"/>
              <a:gd name="connsiteX4" fmla="*/ 29070 w 53099"/>
              <a:gd name="connsiteY4" fmla="*/ 10669 h 37584"/>
              <a:gd name="connsiteX5" fmla="*/ 33296 w 53099"/>
              <a:gd name="connsiteY5" fmla="*/ 12117 h 37584"/>
              <a:gd name="connsiteX6" fmla="*/ 36204 w 53099"/>
              <a:gd name="connsiteY6" fmla="*/ 13438 h 37584"/>
              <a:gd name="connsiteX7" fmla="*/ 40052 w 53099"/>
              <a:gd name="connsiteY7" fmla="*/ 14427 h 37584"/>
              <a:gd name="connsiteX8" fmla="*/ 45237 w 53099"/>
              <a:gd name="connsiteY8" fmla="*/ 15890 h 37584"/>
              <a:gd name="connsiteX9" fmla="*/ 49488 w 53099"/>
              <a:gd name="connsiteY9" fmla="*/ 17093 h 37584"/>
              <a:gd name="connsiteX10" fmla="*/ 52887 w 53099"/>
              <a:gd name="connsiteY10" fmla="*/ 19166 h 37584"/>
              <a:gd name="connsiteX11" fmla="*/ 52467 w 53099"/>
              <a:gd name="connsiteY11" fmla="*/ 21595 h 37584"/>
              <a:gd name="connsiteX12" fmla="*/ 50211 w 53099"/>
              <a:gd name="connsiteY12" fmla="*/ 23024 h 37584"/>
              <a:gd name="connsiteX13" fmla="*/ 46170 w 53099"/>
              <a:gd name="connsiteY13" fmla="*/ 24597 h 37584"/>
              <a:gd name="connsiteX14" fmla="*/ 41681 w 53099"/>
              <a:gd name="connsiteY14" fmla="*/ 25924 h 37584"/>
              <a:gd name="connsiteX15" fmla="*/ 36827 w 53099"/>
              <a:gd name="connsiteY15" fmla="*/ 27249 h 37584"/>
              <a:gd name="connsiteX16" fmla="*/ 34582 w 53099"/>
              <a:gd name="connsiteY16" fmla="*/ 31141 h 37584"/>
              <a:gd name="connsiteX17" fmla="*/ 24702 w 53099"/>
              <a:gd name="connsiteY17" fmla="*/ 32209 h 37584"/>
              <a:gd name="connsiteX18" fmla="*/ 0 w 53099"/>
              <a:gd name="connsiteY18" fmla="*/ 37584 h 37584"/>
              <a:gd name="connsiteX0" fmla="*/ 3934 w 53099"/>
              <a:gd name="connsiteY0" fmla="*/ 0 h 37584"/>
              <a:gd name="connsiteX1" fmla="*/ 8714 w 53099"/>
              <a:gd name="connsiteY1" fmla="*/ 2064 h 37584"/>
              <a:gd name="connsiteX2" fmla="*/ 18265 w 53099"/>
              <a:gd name="connsiteY2" fmla="*/ 4578 h 37584"/>
              <a:gd name="connsiteX3" fmla="*/ 26480 w 53099"/>
              <a:gd name="connsiteY3" fmla="*/ 7783 h 37584"/>
              <a:gd name="connsiteX4" fmla="*/ 29070 w 53099"/>
              <a:gd name="connsiteY4" fmla="*/ 10669 h 37584"/>
              <a:gd name="connsiteX5" fmla="*/ 33296 w 53099"/>
              <a:gd name="connsiteY5" fmla="*/ 12117 h 37584"/>
              <a:gd name="connsiteX6" fmla="*/ 36204 w 53099"/>
              <a:gd name="connsiteY6" fmla="*/ 13438 h 37584"/>
              <a:gd name="connsiteX7" fmla="*/ 40052 w 53099"/>
              <a:gd name="connsiteY7" fmla="*/ 14427 h 37584"/>
              <a:gd name="connsiteX8" fmla="*/ 45237 w 53099"/>
              <a:gd name="connsiteY8" fmla="*/ 15890 h 37584"/>
              <a:gd name="connsiteX9" fmla="*/ 49488 w 53099"/>
              <a:gd name="connsiteY9" fmla="*/ 17093 h 37584"/>
              <a:gd name="connsiteX10" fmla="*/ 52887 w 53099"/>
              <a:gd name="connsiteY10" fmla="*/ 19166 h 37584"/>
              <a:gd name="connsiteX11" fmla="*/ 52467 w 53099"/>
              <a:gd name="connsiteY11" fmla="*/ 21595 h 37584"/>
              <a:gd name="connsiteX12" fmla="*/ 50211 w 53099"/>
              <a:gd name="connsiteY12" fmla="*/ 23024 h 37584"/>
              <a:gd name="connsiteX13" fmla="*/ 46170 w 53099"/>
              <a:gd name="connsiteY13" fmla="*/ 24597 h 37584"/>
              <a:gd name="connsiteX14" fmla="*/ 41681 w 53099"/>
              <a:gd name="connsiteY14" fmla="*/ 25924 h 37584"/>
              <a:gd name="connsiteX15" fmla="*/ 36827 w 53099"/>
              <a:gd name="connsiteY15" fmla="*/ 27249 h 37584"/>
              <a:gd name="connsiteX16" fmla="*/ 34582 w 53099"/>
              <a:gd name="connsiteY16" fmla="*/ 31141 h 37584"/>
              <a:gd name="connsiteX17" fmla="*/ 26733 w 53099"/>
              <a:gd name="connsiteY17" fmla="*/ 34471 h 37584"/>
              <a:gd name="connsiteX18" fmla="*/ 0 w 53099"/>
              <a:gd name="connsiteY18" fmla="*/ 37584 h 37584"/>
              <a:gd name="connsiteX0" fmla="*/ 3121 w 52286"/>
              <a:gd name="connsiteY0" fmla="*/ 0 h 38526"/>
              <a:gd name="connsiteX1" fmla="*/ 7901 w 52286"/>
              <a:gd name="connsiteY1" fmla="*/ 2064 h 38526"/>
              <a:gd name="connsiteX2" fmla="*/ 17452 w 52286"/>
              <a:gd name="connsiteY2" fmla="*/ 4578 h 38526"/>
              <a:gd name="connsiteX3" fmla="*/ 25667 w 52286"/>
              <a:gd name="connsiteY3" fmla="*/ 7783 h 38526"/>
              <a:gd name="connsiteX4" fmla="*/ 28257 w 52286"/>
              <a:gd name="connsiteY4" fmla="*/ 10669 h 38526"/>
              <a:gd name="connsiteX5" fmla="*/ 32483 w 52286"/>
              <a:gd name="connsiteY5" fmla="*/ 12117 h 38526"/>
              <a:gd name="connsiteX6" fmla="*/ 35391 w 52286"/>
              <a:gd name="connsiteY6" fmla="*/ 13438 h 38526"/>
              <a:gd name="connsiteX7" fmla="*/ 39239 w 52286"/>
              <a:gd name="connsiteY7" fmla="*/ 14427 h 38526"/>
              <a:gd name="connsiteX8" fmla="*/ 44424 w 52286"/>
              <a:gd name="connsiteY8" fmla="*/ 15890 h 38526"/>
              <a:gd name="connsiteX9" fmla="*/ 48675 w 52286"/>
              <a:gd name="connsiteY9" fmla="*/ 17093 h 38526"/>
              <a:gd name="connsiteX10" fmla="*/ 52074 w 52286"/>
              <a:gd name="connsiteY10" fmla="*/ 19166 h 38526"/>
              <a:gd name="connsiteX11" fmla="*/ 51654 w 52286"/>
              <a:gd name="connsiteY11" fmla="*/ 21595 h 38526"/>
              <a:gd name="connsiteX12" fmla="*/ 49398 w 52286"/>
              <a:gd name="connsiteY12" fmla="*/ 23024 h 38526"/>
              <a:gd name="connsiteX13" fmla="*/ 45357 w 52286"/>
              <a:gd name="connsiteY13" fmla="*/ 24597 h 38526"/>
              <a:gd name="connsiteX14" fmla="*/ 40868 w 52286"/>
              <a:gd name="connsiteY14" fmla="*/ 25924 h 38526"/>
              <a:gd name="connsiteX15" fmla="*/ 36014 w 52286"/>
              <a:gd name="connsiteY15" fmla="*/ 27249 h 38526"/>
              <a:gd name="connsiteX16" fmla="*/ 33769 w 52286"/>
              <a:gd name="connsiteY16" fmla="*/ 31141 h 38526"/>
              <a:gd name="connsiteX17" fmla="*/ 25920 w 52286"/>
              <a:gd name="connsiteY17" fmla="*/ 34471 h 38526"/>
              <a:gd name="connsiteX18" fmla="*/ 0 w 52286"/>
              <a:gd name="connsiteY18" fmla="*/ 38526 h 38526"/>
              <a:gd name="connsiteX0" fmla="*/ 3121 w 52286"/>
              <a:gd name="connsiteY0" fmla="*/ 0 h 38526"/>
              <a:gd name="connsiteX1" fmla="*/ 7901 w 52286"/>
              <a:gd name="connsiteY1" fmla="*/ 2064 h 38526"/>
              <a:gd name="connsiteX2" fmla="*/ 17452 w 52286"/>
              <a:gd name="connsiteY2" fmla="*/ 4578 h 38526"/>
              <a:gd name="connsiteX3" fmla="*/ 25667 w 52286"/>
              <a:gd name="connsiteY3" fmla="*/ 7783 h 38526"/>
              <a:gd name="connsiteX4" fmla="*/ 28257 w 52286"/>
              <a:gd name="connsiteY4" fmla="*/ 10669 h 38526"/>
              <a:gd name="connsiteX5" fmla="*/ 32483 w 52286"/>
              <a:gd name="connsiteY5" fmla="*/ 12117 h 38526"/>
              <a:gd name="connsiteX6" fmla="*/ 35391 w 52286"/>
              <a:gd name="connsiteY6" fmla="*/ 13438 h 38526"/>
              <a:gd name="connsiteX7" fmla="*/ 39239 w 52286"/>
              <a:gd name="connsiteY7" fmla="*/ 14427 h 38526"/>
              <a:gd name="connsiteX8" fmla="*/ 44424 w 52286"/>
              <a:gd name="connsiteY8" fmla="*/ 15890 h 38526"/>
              <a:gd name="connsiteX9" fmla="*/ 48675 w 52286"/>
              <a:gd name="connsiteY9" fmla="*/ 17093 h 38526"/>
              <a:gd name="connsiteX10" fmla="*/ 52074 w 52286"/>
              <a:gd name="connsiteY10" fmla="*/ 19166 h 38526"/>
              <a:gd name="connsiteX11" fmla="*/ 51654 w 52286"/>
              <a:gd name="connsiteY11" fmla="*/ 21595 h 38526"/>
              <a:gd name="connsiteX12" fmla="*/ 49398 w 52286"/>
              <a:gd name="connsiteY12" fmla="*/ 23024 h 38526"/>
              <a:gd name="connsiteX13" fmla="*/ 45357 w 52286"/>
              <a:gd name="connsiteY13" fmla="*/ 24597 h 38526"/>
              <a:gd name="connsiteX14" fmla="*/ 40868 w 52286"/>
              <a:gd name="connsiteY14" fmla="*/ 25924 h 38526"/>
              <a:gd name="connsiteX15" fmla="*/ 36014 w 52286"/>
              <a:gd name="connsiteY15" fmla="*/ 27249 h 38526"/>
              <a:gd name="connsiteX16" fmla="*/ 33769 w 52286"/>
              <a:gd name="connsiteY16" fmla="*/ 31141 h 38526"/>
              <a:gd name="connsiteX17" fmla="*/ 25311 w 52286"/>
              <a:gd name="connsiteY17" fmla="*/ 34659 h 38526"/>
              <a:gd name="connsiteX18" fmla="*/ 0 w 52286"/>
              <a:gd name="connsiteY18" fmla="*/ 38526 h 38526"/>
              <a:gd name="connsiteX0" fmla="*/ 3121 w 52286"/>
              <a:gd name="connsiteY0" fmla="*/ 0 h 38526"/>
              <a:gd name="connsiteX1" fmla="*/ 7901 w 52286"/>
              <a:gd name="connsiteY1" fmla="*/ 2064 h 38526"/>
              <a:gd name="connsiteX2" fmla="*/ 17452 w 52286"/>
              <a:gd name="connsiteY2" fmla="*/ 4578 h 38526"/>
              <a:gd name="connsiteX3" fmla="*/ 25667 w 52286"/>
              <a:gd name="connsiteY3" fmla="*/ 7783 h 38526"/>
              <a:gd name="connsiteX4" fmla="*/ 28257 w 52286"/>
              <a:gd name="connsiteY4" fmla="*/ 10669 h 38526"/>
              <a:gd name="connsiteX5" fmla="*/ 32483 w 52286"/>
              <a:gd name="connsiteY5" fmla="*/ 12117 h 38526"/>
              <a:gd name="connsiteX6" fmla="*/ 35391 w 52286"/>
              <a:gd name="connsiteY6" fmla="*/ 13438 h 38526"/>
              <a:gd name="connsiteX7" fmla="*/ 39239 w 52286"/>
              <a:gd name="connsiteY7" fmla="*/ 14427 h 38526"/>
              <a:gd name="connsiteX8" fmla="*/ 44424 w 52286"/>
              <a:gd name="connsiteY8" fmla="*/ 15890 h 38526"/>
              <a:gd name="connsiteX9" fmla="*/ 48675 w 52286"/>
              <a:gd name="connsiteY9" fmla="*/ 17093 h 38526"/>
              <a:gd name="connsiteX10" fmla="*/ 52074 w 52286"/>
              <a:gd name="connsiteY10" fmla="*/ 19166 h 38526"/>
              <a:gd name="connsiteX11" fmla="*/ 51654 w 52286"/>
              <a:gd name="connsiteY11" fmla="*/ 21595 h 38526"/>
              <a:gd name="connsiteX12" fmla="*/ 49398 w 52286"/>
              <a:gd name="connsiteY12" fmla="*/ 23024 h 38526"/>
              <a:gd name="connsiteX13" fmla="*/ 45357 w 52286"/>
              <a:gd name="connsiteY13" fmla="*/ 24597 h 38526"/>
              <a:gd name="connsiteX14" fmla="*/ 40868 w 52286"/>
              <a:gd name="connsiteY14" fmla="*/ 25924 h 38526"/>
              <a:gd name="connsiteX15" fmla="*/ 36014 w 52286"/>
              <a:gd name="connsiteY15" fmla="*/ 27249 h 38526"/>
              <a:gd name="connsiteX16" fmla="*/ 33769 w 52286"/>
              <a:gd name="connsiteY16" fmla="*/ 31141 h 38526"/>
              <a:gd name="connsiteX17" fmla="*/ 25311 w 52286"/>
              <a:gd name="connsiteY17" fmla="*/ 34659 h 38526"/>
              <a:gd name="connsiteX18" fmla="*/ 0 w 52286"/>
              <a:gd name="connsiteY18" fmla="*/ 38526 h 38526"/>
              <a:gd name="connsiteX0" fmla="*/ 3121 w 52286"/>
              <a:gd name="connsiteY0" fmla="*/ 0 h 38526"/>
              <a:gd name="connsiteX1" fmla="*/ 7901 w 52286"/>
              <a:gd name="connsiteY1" fmla="*/ 2064 h 38526"/>
              <a:gd name="connsiteX2" fmla="*/ 17452 w 52286"/>
              <a:gd name="connsiteY2" fmla="*/ 4578 h 38526"/>
              <a:gd name="connsiteX3" fmla="*/ 31517 w 52286"/>
              <a:gd name="connsiteY3" fmla="*/ 7783 h 38526"/>
              <a:gd name="connsiteX4" fmla="*/ 28257 w 52286"/>
              <a:gd name="connsiteY4" fmla="*/ 10669 h 38526"/>
              <a:gd name="connsiteX5" fmla="*/ 32483 w 52286"/>
              <a:gd name="connsiteY5" fmla="*/ 12117 h 38526"/>
              <a:gd name="connsiteX6" fmla="*/ 35391 w 52286"/>
              <a:gd name="connsiteY6" fmla="*/ 13438 h 38526"/>
              <a:gd name="connsiteX7" fmla="*/ 39239 w 52286"/>
              <a:gd name="connsiteY7" fmla="*/ 14427 h 38526"/>
              <a:gd name="connsiteX8" fmla="*/ 44424 w 52286"/>
              <a:gd name="connsiteY8" fmla="*/ 15890 h 38526"/>
              <a:gd name="connsiteX9" fmla="*/ 48675 w 52286"/>
              <a:gd name="connsiteY9" fmla="*/ 17093 h 38526"/>
              <a:gd name="connsiteX10" fmla="*/ 52074 w 52286"/>
              <a:gd name="connsiteY10" fmla="*/ 19166 h 38526"/>
              <a:gd name="connsiteX11" fmla="*/ 51654 w 52286"/>
              <a:gd name="connsiteY11" fmla="*/ 21595 h 38526"/>
              <a:gd name="connsiteX12" fmla="*/ 49398 w 52286"/>
              <a:gd name="connsiteY12" fmla="*/ 23024 h 38526"/>
              <a:gd name="connsiteX13" fmla="*/ 45357 w 52286"/>
              <a:gd name="connsiteY13" fmla="*/ 24597 h 38526"/>
              <a:gd name="connsiteX14" fmla="*/ 40868 w 52286"/>
              <a:gd name="connsiteY14" fmla="*/ 25924 h 38526"/>
              <a:gd name="connsiteX15" fmla="*/ 36014 w 52286"/>
              <a:gd name="connsiteY15" fmla="*/ 27249 h 38526"/>
              <a:gd name="connsiteX16" fmla="*/ 33769 w 52286"/>
              <a:gd name="connsiteY16" fmla="*/ 31141 h 38526"/>
              <a:gd name="connsiteX17" fmla="*/ 25311 w 52286"/>
              <a:gd name="connsiteY17" fmla="*/ 34659 h 38526"/>
              <a:gd name="connsiteX18" fmla="*/ 0 w 52286"/>
              <a:gd name="connsiteY18" fmla="*/ 38526 h 38526"/>
              <a:gd name="connsiteX0" fmla="*/ 3121 w 52286"/>
              <a:gd name="connsiteY0" fmla="*/ 0 h 38526"/>
              <a:gd name="connsiteX1" fmla="*/ 7901 w 52286"/>
              <a:gd name="connsiteY1" fmla="*/ 2064 h 38526"/>
              <a:gd name="connsiteX2" fmla="*/ 20795 w 52286"/>
              <a:gd name="connsiteY2" fmla="*/ 4836 h 38526"/>
              <a:gd name="connsiteX3" fmla="*/ 31517 w 52286"/>
              <a:gd name="connsiteY3" fmla="*/ 7783 h 38526"/>
              <a:gd name="connsiteX4" fmla="*/ 28257 w 52286"/>
              <a:gd name="connsiteY4" fmla="*/ 10669 h 38526"/>
              <a:gd name="connsiteX5" fmla="*/ 32483 w 52286"/>
              <a:gd name="connsiteY5" fmla="*/ 12117 h 38526"/>
              <a:gd name="connsiteX6" fmla="*/ 35391 w 52286"/>
              <a:gd name="connsiteY6" fmla="*/ 13438 h 38526"/>
              <a:gd name="connsiteX7" fmla="*/ 39239 w 52286"/>
              <a:gd name="connsiteY7" fmla="*/ 14427 h 38526"/>
              <a:gd name="connsiteX8" fmla="*/ 44424 w 52286"/>
              <a:gd name="connsiteY8" fmla="*/ 15890 h 38526"/>
              <a:gd name="connsiteX9" fmla="*/ 48675 w 52286"/>
              <a:gd name="connsiteY9" fmla="*/ 17093 h 38526"/>
              <a:gd name="connsiteX10" fmla="*/ 52074 w 52286"/>
              <a:gd name="connsiteY10" fmla="*/ 19166 h 38526"/>
              <a:gd name="connsiteX11" fmla="*/ 51654 w 52286"/>
              <a:gd name="connsiteY11" fmla="*/ 21595 h 38526"/>
              <a:gd name="connsiteX12" fmla="*/ 49398 w 52286"/>
              <a:gd name="connsiteY12" fmla="*/ 23024 h 38526"/>
              <a:gd name="connsiteX13" fmla="*/ 45357 w 52286"/>
              <a:gd name="connsiteY13" fmla="*/ 24597 h 38526"/>
              <a:gd name="connsiteX14" fmla="*/ 40868 w 52286"/>
              <a:gd name="connsiteY14" fmla="*/ 25924 h 38526"/>
              <a:gd name="connsiteX15" fmla="*/ 36014 w 52286"/>
              <a:gd name="connsiteY15" fmla="*/ 27249 h 38526"/>
              <a:gd name="connsiteX16" fmla="*/ 33769 w 52286"/>
              <a:gd name="connsiteY16" fmla="*/ 31141 h 38526"/>
              <a:gd name="connsiteX17" fmla="*/ 25311 w 52286"/>
              <a:gd name="connsiteY17" fmla="*/ 34659 h 38526"/>
              <a:gd name="connsiteX18" fmla="*/ 0 w 52286"/>
              <a:gd name="connsiteY18" fmla="*/ 38526 h 38526"/>
              <a:gd name="connsiteX0" fmla="*/ 3121 w 52286"/>
              <a:gd name="connsiteY0" fmla="*/ 0 h 38526"/>
              <a:gd name="connsiteX1" fmla="*/ 11801 w 52286"/>
              <a:gd name="connsiteY1" fmla="*/ 2452 h 38526"/>
              <a:gd name="connsiteX2" fmla="*/ 20795 w 52286"/>
              <a:gd name="connsiteY2" fmla="*/ 4836 h 38526"/>
              <a:gd name="connsiteX3" fmla="*/ 31517 w 52286"/>
              <a:gd name="connsiteY3" fmla="*/ 7783 h 38526"/>
              <a:gd name="connsiteX4" fmla="*/ 28257 w 52286"/>
              <a:gd name="connsiteY4" fmla="*/ 10669 h 38526"/>
              <a:gd name="connsiteX5" fmla="*/ 32483 w 52286"/>
              <a:gd name="connsiteY5" fmla="*/ 12117 h 38526"/>
              <a:gd name="connsiteX6" fmla="*/ 35391 w 52286"/>
              <a:gd name="connsiteY6" fmla="*/ 13438 h 38526"/>
              <a:gd name="connsiteX7" fmla="*/ 39239 w 52286"/>
              <a:gd name="connsiteY7" fmla="*/ 14427 h 38526"/>
              <a:gd name="connsiteX8" fmla="*/ 44424 w 52286"/>
              <a:gd name="connsiteY8" fmla="*/ 15890 h 38526"/>
              <a:gd name="connsiteX9" fmla="*/ 48675 w 52286"/>
              <a:gd name="connsiteY9" fmla="*/ 17093 h 38526"/>
              <a:gd name="connsiteX10" fmla="*/ 52074 w 52286"/>
              <a:gd name="connsiteY10" fmla="*/ 19166 h 38526"/>
              <a:gd name="connsiteX11" fmla="*/ 51654 w 52286"/>
              <a:gd name="connsiteY11" fmla="*/ 21595 h 38526"/>
              <a:gd name="connsiteX12" fmla="*/ 49398 w 52286"/>
              <a:gd name="connsiteY12" fmla="*/ 23024 h 38526"/>
              <a:gd name="connsiteX13" fmla="*/ 45357 w 52286"/>
              <a:gd name="connsiteY13" fmla="*/ 24597 h 38526"/>
              <a:gd name="connsiteX14" fmla="*/ 40868 w 52286"/>
              <a:gd name="connsiteY14" fmla="*/ 25924 h 38526"/>
              <a:gd name="connsiteX15" fmla="*/ 36014 w 52286"/>
              <a:gd name="connsiteY15" fmla="*/ 27249 h 38526"/>
              <a:gd name="connsiteX16" fmla="*/ 33769 w 52286"/>
              <a:gd name="connsiteY16" fmla="*/ 31141 h 38526"/>
              <a:gd name="connsiteX17" fmla="*/ 25311 w 52286"/>
              <a:gd name="connsiteY17" fmla="*/ 34659 h 38526"/>
              <a:gd name="connsiteX18" fmla="*/ 0 w 52286"/>
              <a:gd name="connsiteY18" fmla="*/ 38526 h 38526"/>
              <a:gd name="connsiteX0" fmla="*/ 3121 w 52286"/>
              <a:gd name="connsiteY0" fmla="*/ 0 h 38526"/>
              <a:gd name="connsiteX1" fmla="*/ 11801 w 52286"/>
              <a:gd name="connsiteY1" fmla="*/ 2452 h 38526"/>
              <a:gd name="connsiteX2" fmla="*/ 20795 w 52286"/>
              <a:gd name="connsiteY2" fmla="*/ 4836 h 38526"/>
              <a:gd name="connsiteX3" fmla="*/ 31517 w 52286"/>
              <a:gd name="connsiteY3" fmla="*/ 7783 h 38526"/>
              <a:gd name="connsiteX4" fmla="*/ 32157 w 52286"/>
              <a:gd name="connsiteY4" fmla="*/ 11057 h 38526"/>
              <a:gd name="connsiteX5" fmla="*/ 32483 w 52286"/>
              <a:gd name="connsiteY5" fmla="*/ 12117 h 38526"/>
              <a:gd name="connsiteX6" fmla="*/ 35391 w 52286"/>
              <a:gd name="connsiteY6" fmla="*/ 13438 h 38526"/>
              <a:gd name="connsiteX7" fmla="*/ 39239 w 52286"/>
              <a:gd name="connsiteY7" fmla="*/ 14427 h 38526"/>
              <a:gd name="connsiteX8" fmla="*/ 44424 w 52286"/>
              <a:gd name="connsiteY8" fmla="*/ 15890 h 38526"/>
              <a:gd name="connsiteX9" fmla="*/ 48675 w 52286"/>
              <a:gd name="connsiteY9" fmla="*/ 17093 h 38526"/>
              <a:gd name="connsiteX10" fmla="*/ 52074 w 52286"/>
              <a:gd name="connsiteY10" fmla="*/ 19166 h 38526"/>
              <a:gd name="connsiteX11" fmla="*/ 51654 w 52286"/>
              <a:gd name="connsiteY11" fmla="*/ 21595 h 38526"/>
              <a:gd name="connsiteX12" fmla="*/ 49398 w 52286"/>
              <a:gd name="connsiteY12" fmla="*/ 23024 h 38526"/>
              <a:gd name="connsiteX13" fmla="*/ 45357 w 52286"/>
              <a:gd name="connsiteY13" fmla="*/ 24597 h 38526"/>
              <a:gd name="connsiteX14" fmla="*/ 40868 w 52286"/>
              <a:gd name="connsiteY14" fmla="*/ 25924 h 38526"/>
              <a:gd name="connsiteX15" fmla="*/ 36014 w 52286"/>
              <a:gd name="connsiteY15" fmla="*/ 27249 h 38526"/>
              <a:gd name="connsiteX16" fmla="*/ 33769 w 52286"/>
              <a:gd name="connsiteY16" fmla="*/ 31141 h 38526"/>
              <a:gd name="connsiteX17" fmla="*/ 25311 w 52286"/>
              <a:gd name="connsiteY17" fmla="*/ 34659 h 38526"/>
              <a:gd name="connsiteX18" fmla="*/ 0 w 52286"/>
              <a:gd name="connsiteY18" fmla="*/ 38526 h 38526"/>
              <a:gd name="connsiteX0" fmla="*/ 3121 w 52286"/>
              <a:gd name="connsiteY0" fmla="*/ 0 h 38526"/>
              <a:gd name="connsiteX1" fmla="*/ 11801 w 52286"/>
              <a:gd name="connsiteY1" fmla="*/ 2452 h 38526"/>
              <a:gd name="connsiteX2" fmla="*/ 20795 w 52286"/>
              <a:gd name="connsiteY2" fmla="*/ 4836 h 38526"/>
              <a:gd name="connsiteX3" fmla="*/ 31517 w 52286"/>
              <a:gd name="connsiteY3" fmla="*/ 7783 h 38526"/>
              <a:gd name="connsiteX4" fmla="*/ 32157 w 52286"/>
              <a:gd name="connsiteY4" fmla="*/ 11057 h 38526"/>
              <a:gd name="connsiteX5" fmla="*/ 35269 w 52286"/>
              <a:gd name="connsiteY5" fmla="*/ 11988 h 38526"/>
              <a:gd name="connsiteX6" fmla="*/ 35391 w 52286"/>
              <a:gd name="connsiteY6" fmla="*/ 13438 h 38526"/>
              <a:gd name="connsiteX7" fmla="*/ 39239 w 52286"/>
              <a:gd name="connsiteY7" fmla="*/ 14427 h 38526"/>
              <a:gd name="connsiteX8" fmla="*/ 44424 w 52286"/>
              <a:gd name="connsiteY8" fmla="*/ 15890 h 38526"/>
              <a:gd name="connsiteX9" fmla="*/ 48675 w 52286"/>
              <a:gd name="connsiteY9" fmla="*/ 17093 h 38526"/>
              <a:gd name="connsiteX10" fmla="*/ 52074 w 52286"/>
              <a:gd name="connsiteY10" fmla="*/ 19166 h 38526"/>
              <a:gd name="connsiteX11" fmla="*/ 51654 w 52286"/>
              <a:gd name="connsiteY11" fmla="*/ 21595 h 38526"/>
              <a:gd name="connsiteX12" fmla="*/ 49398 w 52286"/>
              <a:gd name="connsiteY12" fmla="*/ 23024 h 38526"/>
              <a:gd name="connsiteX13" fmla="*/ 45357 w 52286"/>
              <a:gd name="connsiteY13" fmla="*/ 24597 h 38526"/>
              <a:gd name="connsiteX14" fmla="*/ 40868 w 52286"/>
              <a:gd name="connsiteY14" fmla="*/ 25924 h 38526"/>
              <a:gd name="connsiteX15" fmla="*/ 36014 w 52286"/>
              <a:gd name="connsiteY15" fmla="*/ 27249 h 38526"/>
              <a:gd name="connsiteX16" fmla="*/ 33769 w 52286"/>
              <a:gd name="connsiteY16" fmla="*/ 31141 h 38526"/>
              <a:gd name="connsiteX17" fmla="*/ 25311 w 52286"/>
              <a:gd name="connsiteY17" fmla="*/ 34659 h 38526"/>
              <a:gd name="connsiteX18" fmla="*/ 0 w 52286"/>
              <a:gd name="connsiteY18" fmla="*/ 38526 h 38526"/>
              <a:gd name="connsiteX0" fmla="*/ 3121 w 52286"/>
              <a:gd name="connsiteY0" fmla="*/ 0 h 38526"/>
              <a:gd name="connsiteX1" fmla="*/ 11801 w 52286"/>
              <a:gd name="connsiteY1" fmla="*/ 2452 h 38526"/>
              <a:gd name="connsiteX2" fmla="*/ 20795 w 52286"/>
              <a:gd name="connsiteY2" fmla="*/ 4836 h 38526"/>
              <a:gd name="connsiteX3" fmla="*/ 31517 w 52286"/>
              <a:gd name="connsiteY3" fmla="*/ 7783 h 38526"/>
              <a:gd name="connsiteX4" fmla="*/ 32157 w 52286"/>
              <a:gd name="connsiteY4" fmla="*/ 11057 h 38526"/>
              <a:gd name="connsiteX5" fmla="*/ 35391 w 52286"/>
              <a:gd name="connsiteY5" fmla="*/ 13438 h 38526"/>
              <a:gd name="connsiteX6" fmla="*/ 39239 w 52286"/>
              <a:gd name="connsiteY6" fmla="*/ 14427 h 38526"/>
              <a:gd name="connsiteX7" fmla="*/ 44424 w 52286"/>
              <a:gd name="connsiteY7" fmla="*/ 15890 h 38526"/>
              <a:gd name="connsiteX8" fmla="*/ 48675 w 52286"/>
              <a:gd name="connsiteY8" fmla="*/ 17093 h 38526"/>
              <a:gd name="connsiteX9" fmla="*/ 52074 w 52286"/>
              <a:gd name="connsiteY9" fmla="*/ 19166 h 38526"/>
              <a:gd name="connsiteX10" fmla="*/ 51654 w 52286"/>
              <a:gd name="connsiteY10" fmla="*/ 21595 h 38526"/>
              <a:gd name="connsiteX11" fmla="*/ 49398 w 52286"/>
              <a:gd name="connsiteY11" fmla="*/ 23024 h 38526"/>
              <a:gd name="connsiteX12" fmla="*/ 45357 w 52286"/>
              <a:gd name="connsiteY12" fmla="*/ 24597 h 38526"/>
              <a:gd name="connsiteX13" fmla="*/ 40868 w 52286"/>
              <a:gd name="connsiteY13" fmla="*/ 25924 h 38526"/>
              <a:gd name="connsiteX14" fmla="*/ 36014 w 52286"/>
              <a:gd name="connsiteY14" fmla="*/ 27249 h 38526"/>
              <a:gd name="connsiteX15" fmla="*/ 33769 w 52286"/>
              <a:gd name="connsiteY15" fmla="*/ 31141 h 38526"/>
              <a:gd name="connsiteX16" fmla="*/ 25311 w 52286"/>
              <a:gd name="connsiteY16" fmla="*/ 34659 h 38526"/>
              <a:gd name="connsiteX17" fmla="*/ 0 w 52286"/>
              <a:gd name="connsiteY17" fmla="*/ 38526 h 38526"/>
              <a:gd name="connsiteX0" fmla="*/ 3121 w 52286"/>
              <a:gd name="connsiteY0" fmla="*/ 0 h 38526"/>
              <a:gd name="connsiteX1" fmla="*/ 11801 w 52286"/>
              <a:gd name="connsiteY1" fmla="*/ 2452 h 38526"/>
              <a:gd name="connsiteX2" fmla="*/ 20795 w 52286"/>
              <a:gd name="connsiteY2" fmla="*/ 4836 h 38526"/>
              <a:gd name="connsiteX3" fmla="*/ 31517 w 52286"/>
              <a:gd name="connsiteY3" fmla="*/ 7783 h 38526"/>
              <a:gd name="connsiteX4" fmla="*/ 32157 w 52286"/>
              <a:gd name="connsiteY4" fmla="*/ 11057 h 38526"/>
              <a:gd name="connsiteX5" fmla="*/ 37898 w 52286"/>
              <a:gd name="connsiteY5" fmla="*/ 13050 h 38526"/>
              <a:gd name="connsiteX6" fmla="*/ 39239 w 52286"/>
              <a:gd name="connsiteY6" fmla="*/ 14427 h 38526"/>
              <a:gd name="connsiteX7" fmla="*/ 44424 w 52286"/>
              <a:gd name="connsiteY7" fmla="*/ 15890 h 38526"/>
              <a:gd name="connsiteX8" fmla="*/ 48675 w 52286"/>
              <a:gd name="connsiteY8" fmla="*/ 17093 h 38526"/>
              <a:gd name="connsiteX9" fmla="*/ 52074 w 52286"/>
              <a:gd name="connsiteY9" fmla="*/ 19166 h 38526"/>
              <a:gd name="connsiteX10" fmla="*/ 51654 w 52286"/>
              <a:gd name="connsiteY10" fmla="*/ 21595 h 38526"/>
              <a:gd name="connsiteX11" fmla="*/ 49398 w 52286"/>
              <a:gd name="connsiteY11" fmla="*/ 23024 h 38526"/>
              <a:gd name="connsiteX12" fmla="*/ 45357 w 52286"/>
              <a:gd name="connsiteY12" fmla="*/ 24597 h 38526"/>
              <a:gd name="connsiteX13" fmla="*/ 40868 w 52286"/>
              <a:gd name="connsiteY13" fmla="*/ 25924 h 38526"/>
              <a:gd name="connsiteX14" fmla="*/ 36014 w 52286"/>
              <a:gd name="connsiteY14" fmla="*/ 27249 h 38526"/>
              <a:gd name="connsiteX15" fmla="*/ 33769 w 52286"/>
              <a:gd name="connsiteY15" fmla="*/ 31141 h 38526"/>
              <a:gd name="connsiteX16" fmla="*/ 25311 w 52286"/>
              <a:gd name="connsiteY16" fmla="*/ 34659 h 38526"/>
              <a:gd name="connsiteX17" fmla="*/ 0 w 52286"/>
              <a:gd name="connsiteY17" fmla="*/ 38526 h 38526"/>
              <a:gd name="connsiteX0" fmla="*/ 3121 w 52286"/>
              <a:gd name="connsiteY0" fmla="*/ 0 h 38526"/>
              <a:gd name="connsiteX1" fmla="*/ 11801 w 52286"/>
              <a:gd name="connsiteY1" fmla="*/ 2452 h 38526"/>
              <a:gd name="connsiteX2" fmla="*/ 20795 w 52286"/>
              <a:gd name="connsiteY2" fmla="*/ 4836 h 38526"/>
              <a:gd name="connsiteX3" fmla="*/ 31517 w 52286"/>
              <a:gd name="connsiteY3" fmla="*/ 7783 h 38526"/>
              <a:gd name="connsiteX4" fmla="*/ 32157 w 52286"/>
              <a:gd name="connsiteY4" fmla="*/ 11057 h 38526"/>
              <a:gd name="connsiteX5" fmla="*/ 37898 w 52286"/>
              <a:gd name="connsiteY5" fmla="*/ 13050 h 38526"/>
              <a:gd name="connsiteX6" fmla="*/ 39239 w 52286"/>
              <a:gd name="connsiteY6" fmla="*/ 14427 h 38526"/>
              <a:gd name="connsiteX7" fmla="*/ 45260 w 52286"/>
              <a:gd name="connsiteY7" fmla="*/ 15890 h 38526"/>
              <a:gd name="connsiteX8" fmla="*/ 48675 w 52286"/>
              <a:gd name="connsiteY8" fmla="*/ 17093 h 38526"/>
              <a:gd name="connsiteX9" fmla="*/ 52074 w 52286"/>
              <a:gd name="connsiteY9" fmla="*/ 19166 h 38526"/>
              <a:gd name="connsiteX10" fmla="*/ 51654 w 52286"/>
              <a:gd name="connsiteY10" fmla="*/ 21595 h 38526"/>
              <a:gd name="connsiteX11" fmla="*/ 49398 w 52286"/>
              <a:gd name="connsiteY11" fmla="*/ 23024 h 38526"/>
              <a:gd name="connsiteX12" fmla="*/ 45357 w 52286"/>
              <a:gd name="connsiteY12" fmla="*/ 24597 h 38526"/>
              <a:gd name="connsiteX13" fmla="*/ 40868 w 52286"/>
              <a:gd name="connsiteY13" fmla="*/ 25924 h 38526"/>
              <a:gd name="connsiteX14" fmla="*/ 36014 w 52286"/>
              <a:gd name="connsiteY14" fmla="*/ 27249 h 38526"/>
              <a:gd name="connsiteX15" fmla="*/ 33769 w 52286"/>
              <a:gd name="connsiteY15" fmla="*/ 31141 h 38526"/>
              <a:gd name="connsiteX16" fmla="*/ 25311 w 52286"/>
              <a:gd name="connsiteY16" fmla="*/ 34659 h 38526"/>
              <a:gd name="connsiteX17" fmla="*/ 0 w 52286"/>
              <a:gd name="connsiteY17" fmla="*/ 38526 h 38526"/>
              <a:gd name="connsiteX0" fmla="*/ 3121 w 52286"/>
              <a:gd name="connsiteY0" fmla="*/ 0 h 38526"/>
              <a:gd name="connsiteX1" fmla="*/ 11801 w 52286"/>
              <a:gd name="connsiteY1" fmla="*/ 2452 h 38526"/>
              <a:gd name="connsiteX2" fmla="*/ 20795 w 52286"/>
              <a:gd name="connsiteY2" fmla="*/ 4836 h 38526"/>
              <a:gd name="connsiteX3" fmla="*/ 31517 w 52286"/>
              <a:gd name="connsiteY3" fmla="*/ 7783 h 38526"/>
              <a:gd name="connsiteX4" fmla="*/ 32157 w 52286"/>
              <a:gd name="connsiteY4" fmla="*/ 11057 h 38526"/>
              <a:gd name="connsiteX5" fmla="*/ 37898 w 52286"/>
              <a:gd name="connsiteY5" fmla="*/ 13050 h 38526"/>
              <a:gd name="connsiteX6" fmla="*/ 39239 w 52286"/>
              <a:gd name="connsiteY6" fmla="*/ 14427 h 38526"/>
              <a:gd name="connsiteX7" fmla="*/ 48675 w 52286"/>
              <a:gd name="connsiteY7" fmla="*/ 17093 h 38526"/>
              <a:gd name="connsiteX8" fmla="*/ 52074 w 52286"/>
              <a:gd name="connsiteY8" fmla="*/ 19166 h 38526"/>
              <a:gd name="connsiteX9" fmla="*/ 51654 w 52286"/>
              <a:gd name="connsiteY9" fmla="*/ 21595 h 38526"/>
              <a:gd name="connsiteX10" fmla="*/ 49398 w 52286"/>
              <a:gd name="connsiteY10" fmla="*/ 23024 h 38526"/>
              <a:gd name="connsiteX11" fmla="*/ 45357 w 52286"/>
              <a:gd name="connsiteY11" fmla="*/ 24597 h 38526"/>
              <a:gd name="connsiteX12" fmla="*/ 40868 w 52286"/>
              <a:gd name="connsiteY12" fmla="*/ 25924 h 38526"/>
              <a:gd name="connsiteX13" fmla="*/ 36014 w 52286"/>
              <a:gd name="connsiteY13" fmla="*/ 27249 h 38526"/>
              <a:gd name="connsiteX14" fmla="*/ 33769 w 52286"/>
              <a:gd name="connsiteY14" fmla="*/ 31141 h 38526"/>
              <a:gd name="connsiteX15" fmla="*/ 25311 w 52286"/>
              <a:gd name="connsiteY15" fmla="*/ 34659 h 38526"/>
              <a:gd name="connsiteX16" fmla="*/ 0 w 52286"/>
              <a:gd name="connsiteY16" fmla="*/ 38526 h 38526"/>
              <a:gd name="connsiteX0" fmla="*/ 3121 w 52244"/>
              <a:gd name="connsiteY0" fmla="*/ 0 h 38526"/>
              <a:gd name="connsiteX1" fmla="*/ 11801 w 52244"/>
              <a:gd name="connsiteY1" fmla="*/ 2452 h 38526"/>
              <a:gd name="connsiteX2" fmla="*/ 20795 w 52244"/>
              <a:gd name="connsiteY2" fmla="*/ 4836 h 38526"/>
              <a:gd name="connsiteX3" fmla="*/ 31517 w 52244"/>
              <a:gd name="connsiteY3" fmla="*/ 7783 h 38526"/>
              <a:gd name="connsiteX4" fmla="*/ 32157 w 52244"/>
              <a:gd name="connsiteY4" fmla="*/ 11057 h 38526"/>
              <a:gd name="connsiteX5" fmla="*/ 37898 w 52244"/>
              <a:gd name="connsiteY5" fmla="*/ 13050 h 38526"/>
              <a:gd name="connsiteX6" fmla="*/ 39239 w 52244"/>
              <a:gd name="connsiteY6" fmla="*/ 14427 h 38526"/>
              <a:gd name="connsiteX7" fmla="*/ 50904 w 52244"/>
              <a:gd name="connsiteY7" fmla="*/ 16576 h 38526"/>
              <a:gd name="connsiteX8" fmla="*/ 52074 w 52244"/>
              <a:gd name="connsiteY8" fmla="*/ 19166 h 38526"/>
              <a:gd name="connsiteX9" fmla="*/ 51654 w 52244"/>
              <a:gd name="connsiteY9" fmla="*/ 21595 h 38526"/>
              <a:gd name="connsiteX10" fmla="*/ 49398 w 52244"/>
              <a:gd name="connsiteY10" fmla="*/ 23024 h 38526"/>
              <a:gd name="connsiteX11" fmla="*/ 45357 w 52244"/>
              <a:gd name="connsiteY11" fmla="*/ 24597 h 38526"/>
              <a:gd name="connsiteX12" fmla="*/ 40868 w 52244"/>
              <a:gd name="connsiteY12" fmla="*/ 25924 h 38526"/>
              <a:gd name="connsiteX13" fmla="*/ 36014 w 52244"/>
              <a:gd name="connsiteY13" fmla="*/ 27249 h 38526"/>
              <a:gd name="connsiteX14" fmla="*/ 33769 w 52244"/>
              <a:gd name="connsiteY14" fmla="*/ 31141 h 38526"/>
              <a:gd name="connsiteX15" fmla="*/ 25311 w 52244"/>
              <a:gd name="connsiteY15" fmla="*/ 34659 h 38526"/>
              <a:gd name="connsiteX16" fmla="*/ 0 w 52244"/>
              <a:gd name="connsiteY16" fmla="*/ 38526 h 38526"/>
              <a:gd name="connsiteX0" fmla="*/ 3121 w 52123"/>
              <a:gd name="connsiteY0" fmla="*/ 0 h 38526"/>
              <a:gd name="connsiteX1" fmla="*/ 11801 w 52123"/>
              <a:gd name="connsiteY1" fmla="*/ 2452 h 38526"/>
              <a:gd name="connsiteX2" fmla="*/ 20795 w 52123"/>
              <a:gd name="connsiteY2" fmla="*/ 4836 h 38526"/>
              <a:gd name="connsiteX3" fmla="*/ 31517 w 52123"/>
              <a:gd name="connsiteY3" fmla="*/ 7783 h 38526"/>
              <a:gd name="connsiteX4" fmla="*/ 32157 w 52123"/>
              <a:gd name="connsiteY4" fmla="*/ 11057 h 38526"/>
              <a:gd name="connsiteX5" fmla="*/ 37898 w 52123"/>
              <a:gd name="connsiteY5" fmla="*/ 13050 h 38526"/>
              <a:gd name="connsiteX6" fmla="*/ 43139 w 52123"/>
              <a:gd name="connsiteY6" fmla="*/ 14039 h 38526"/>
              <a:gd name="connsiteX7" fmla="*/ 50904 w 52123"/>
              <a:gd name="connsiteY7" fmla="*/ 16576 h 38526"/>
              <a:gd name="connsiteX8" fmla="*/ 52074 w 52123"/>
              <a:gd name="connsiteY8" fmla="*/ 19166 h 38526"/>
              <a:gd name="connsiteX9" fmla="*/ 51654 w 52123"/>
              <a:gd name="connsiteY9" fmla="*/ 21595 h 38526"/>
              <a:gd name="connsiteX10" fmla="*/ 49398 w 52123"/>
              <a:gd name="connsiteY10" fmla="*/ 23024 h 38526"/>
              <a:gd name="connsiteX11" fmla="*/ 45357 w 52123"/>
              <a:gd name="connsiteY11" fmla="*/ 24597 h 38526"/>
              <a:gd name="connsiteX12" fmla="*/ 40868 w 52123"/>
              <a:gd name="connsiteY12" fmla="*/ 25924 h 38526"/>
              <a:gd name="connsiteX13" fmla="*/ 36014 w 52123"/>
              <a:gd name="connsiteY13" fmla="*/ 27249 h 38526"/>
              <a:gd name="connsiteX14" fmla="*/ 33769 w 52123"/>
              <a:gd name="connsiteY14" fmla="*/ 31141 h 38526"/>
              <a:gd name="connsiteX15" fmla="*/ 25311 w 52123"/>
              <a:gd name="connsiteY15" fmla="*/ 34659 h 38526"/>
              <a:gd name="connsiteX16" fmla="*/ 0 w 52123"/>
              <a:gd name="connsiteY16" fmla="*/ 38526 h 3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123" h="38526" extrusionOk="0">
                <a:moveTo>
                  <a:pt x="3121" y="0"/>
                </a:moveTo>
                <a:cubicBezTo>
                  <a:pt x="3751" y="113"/>
                  <a:pt x="8855" y="1646"/>
                  <a:pt x="11801" y="2452"/>
                </a:cubicBezTo>
                <a:lnTo>
                  <a:pt x="20795" y="4836"/>
                </a:lnTo>
                <a:cubicBezTo>
                  <a:pt x="24081" y="5724"/>
                  <a:pt x="29623" y="6746"/>
                  <a:pt x="31517" y="7783"/>
                </a:cubicBezTo>
                <a:cubicBezTo>
                  <a:pt x="33411" y="8820"/>
                  <a:pt x="31094" y="10179"/>
                  <a:pt x="32157" y="11057"/>
                </a:cubicBezTo>
                <a:cubicBezTo>
                  <a:pt x="33220" y="11935"/>
                  <a:pt x="36068" y="12553"/>
                  <a:pt x="37898" y="13050"/>
                </a:cubicBezTo>
                <a:cubicBezTo>
                  <a:pt x="39728" y="13547"/>
                  <a:pt x="40971" y="13451"/>
                  <a:pt x="43139" y="14039"/>
                </a:cubicBezTo>
                <a:cubicBezTo>
                  <a:pt x="45307" y="14627"/>
                  <a:pt x="49415" y="15722"/>
                  <a:pt x="50904" y="16576"/>
                </a:cubicBezTo>
                <a:cubicBezTo>
                  <a:pt x="52393" y="17430"/>
                  <a:pt x="51949" y="18330"/>
                  <a:pt x="52074" y="19166"/>
                </a:cubicBezTo>
                <a:cubicBezTo>
                  <a:pt x="52199" y="20002"/>
                  <a:pt x="52100" y="20952"/>
                  <a:pt x="51654" y="21595"/>
                </a:cubicBezTo>
                <a:cubicBezTo>
                  <a:pt x="51208" y="22238"/>
                  <a:pt x="50447" y="22524"/>
                  <a:pt x="49398" y="23024"/>
                </a:cubicBezTo>
                <a:cubicBezTo>
                  <a:pt x="48349" y="23524"/>
                  <a:pt x="46779" y="24114"/>
                  <a:pt x="45357" y="24597"/>
                </a:cubicBezTo>
                <a:cubicBezTo>
                  <a:pt x="43935" y="25080"/>
                  <a:pt x="42425" y="25482"/>
                  <a:pt x="40868" y="25924"/>
                </a:cubicBezTo>
                <a:cubicBezTo>
                  <a:pt x="39311" y="26366"/>
                  <a:pt x="37197" y="26380"/>
                  <a:pt x="36014" y="27249"/>
                </a:cubicBezTo>
                <a:cubicBezTo>
                  <a:pt x="34831" y="28118"/>
                  <a:pt x="35553" y="29906"/>
                  <a:pt x="33769" y="31141"/>
                </a:cubicBezTo>
                <a:cubicBezTo>
                  <a:pt x="31985" y="32376"/>
                  <a:pt x="29553" y="33486"/>
                  <a:pt x="25311" y="34659"/>
                </a:cubicBezTo>
                <a:lnTo>
                  <a:pt x="0" y="38526"/>
                </a:lnTo>
              </a:path>
            </a:pathLst>
          </a:custGeom>
          <a:noFill/>
          <a:ln w="44450" cap="flat" cmpd="sng">
            <a:solidFill>
              <a:schemeClr val="tx1">
                <a:lumMod val="50000"/>
                <a:lumOff val="50000"/>
              </a:schemeClr>
            </a:solidFill>
            <a:prstDash val="dash"/>
            <a:round/>
            <a:headEnd type="none" w="med" len="med"/>
            <a:tailEnd type="triangle" w="med" len="med"/>
          </a:ln>
        </p:spPr>
        <p:txBody>
          <a:bodyPr/>
          <a:lstStyle/>
          <a:p>
            <a:endParaRPr lang="en-US" dirty="0"/>
          </a:p>
        </p:txBody>
      </p:sp>
      <p:sp>
        <p:nvSpPr>
          <p:cNvPr id="107" name="Google Shape;194;p16">
            <a:extLst>
              <a:ext uri="{FF2B5EF4-FFF2-40B4-BE49-F238E27FC236}">
                <a16:creationId xmlns:a16="http://schemas.microsoft.com/office/drawing/2014/main" id="{982C7FA1-EFFF-47B3-90BC-DD7D1348E617}"/>
              </a:ext>
            </a:extLst>
          </p:cNvPr>
          <p:cNvSpPr/>
          <p:nvPr/>
        </p:nvSpPr>
        <p:spPr>
          <a:xfrm>
            <a:off x="4587174" y="3280813"/>
            <a:ext cx="974779" cy="2622361"/>
          </a:xfrm>
          <a:custGeom>
            <a:avLst/>
            <a:gdLst>
              <a:gd name="connsiteX0" fmla="*/ 0 w 46307"/>
              <a:gd name="connsiteY0" fmla="*/ 0 h 32012"/>
              <a:gd name="connsiteX1" fmla="*/ 19335 w 46307"/>
              <a:gd name="connsiteY1" fmla="*/ 792 h 32012"/>
              <a:gd name="connsiteX2" fmla="*/ 21953 w 46307"/>
              <a:gd name="connsiteY2" fmla="*/ 1374 h 32012"/>
              <a:gd name="connsiteX3" fmla="*/ 27072 w 46307"/>
              <a:gd name="connsiteY3" fmla="*/ 2930 h 32012"/>
              <a:gd name="connsiteX4" fmla="*/ 29056 w 46307"/>
              <a:gd name="connsiteY4" fmla="*/ 487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9335 w 46307"/>
              <a:gd name="connsiteY1" fmla="*/ 792 h 32012"/>
              <a:gd name="connsiteX2" fmla="*/ 23721 w 46307"/>
              <a:gd name="connsiteY2" fmla="*/ 1374 h 32012"/>
              <a:gd name="connsiteX3" fmla="*/ 27072 w 46307"/>
              <a:gd name="connsiteY3" fmla="*/ 2930 h 32012"/>
              <a:gd name="connsiteX4" fmla="*/ 29056 w 46307"/>
              <a:gd name="connsiteY4" fmla="*/ 487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3721 w 46307"/>
              <a:gd name="connsiteY2" fmla="*/ 1374 h 32012"/>
              <a:gd name="connsiteX3" fmla="*/ 27072 w 46307"/>
              <a:gd name="connsiteY3" fmla="*/ 2930 h 32012"/>
              <a:gd name="connsiteX4" fmla="*/ 29056 w 46307"/>
              <a:gd name="connsiteY4" fmla="*/ 487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3721 w 46307"/>
              <a:gd name="connsiteY2" fmla="*/ 1374 h 32012"/>
              <a:gd name="connsiteX3" fmla="*/ 27072 w 46307"/>
              <a:gd name="connsiteY3" fmla="*/ 2930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0628 w 46307"/>
              <a:gd name="connsiteY2" fmla="*/ 2034 h 32012"/>
              <a:gd name="connsiteX3" fmla="*/ 27072 w 46307"/>
              <a:gd name="connsiteY3" fmla="*/ 2930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0628 w 46307"/>
              <a:gd name="connsiteY2" fmla="*/ 2034 h 32012"/>
              <a:gd name="connsiteX3" fmla="*/ 27219 w 46307"/>
              <a:gd name="connsiteY3" fmla="*/ 4391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327 w 46307"/>
              <a:gd name="connsiteY1" fmla="*/ 1216 h 32012"/>
              <a:gd name="connsiteX2" fmla="*/ 20628 w 46307"/>
              <a:gd name="connsiteY2" fmla="*/ 2034 h 32012"/>
              <a:gd name="connsiteX3" fmla="*/ 27219 w 46307"/>
              <a:gd name="connsiteY3" fmla="*/ 4391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327 w 46307"/>
              <a:gd name="connsiteY1" fmla="*/ 1216 h 32012"/>
              <a:gd name="connsiteX2" fmla="*/ 20628 w 46307"/>
              <a:gd name="connsiteY2" fmla="*/ 2034 h 32012"/>
              <a:gd name="connsiteX3" fmla="*/ 27219 w 46307"/>
              <a:gd name="connsiteY3" fmla="*/ 4391 h 32012"/>
              <a:gd name="connsiteX4" fmla="*/ 30824 w 46307"/>
              <a:gd name="connsiteY4" fmla="*/ 6994 h 32012"/>
              <a:gd name="connsiteX5" fmla="*/ 31191 w 46307"/>
              <a:gd name="connsiteY5" fmla="*/ 8818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0881"/>
              <a:gd name="connsiteX1" fmla="*/ 14327 w 46307"/>
              <a:gd name="connsiteY1" fmla="*/ 1216 h 30881"/>
              <a:gd name="connsiteX2" fmla="*/ 20628 w 46307"/>
              <a:gd name="connsiteY2" fmla="*/ 2034 h 30881"/>
              <a:gd name="connsiteX3" fmla="*/ 27219 w 46307"/>
              <a:gd name="connsiteY3" fmla="*/ 4391 h 30881"/>
              <a:gd name="connsiteX4" fmla="*/ 30824 w 46307"/>
              <a:gd name="connsiteY4" fmla="*/ 6994 h 30881"/>
              <a:gd name="connsiteX5" fmla="*/ 31191 w 46307"/>
              <a:gd name="connsiteY5" fmla="*/ 8818 h 30881"/>
              <a:gd name="connsiteX6" fmla="*/ 32270 w 46307"/>
              <a:gd name="connsiteY6" fmla="*/ 11459 h 30881"/>
              <a:gd name="connsiteX7" fmla="*/ 35915 w 46307"/>
              <a:gd name="connsiteY7" fmla="*/ 13202 h 30881"/>
              <a:gd name="connsiteX8" fmla="*/ 40084 w 46307"/>
              <a:gd name="connsiteY8" fmla="*/ 14948 h 30881"/>
              <a:gd name="connsiteX9" fmla="*/ 44081 w 46307"/>
              <a:gd name="connsiteY9" fmla="*/ 17234 h 30881"/>
              <a:gd name="connsiteX10" fmla="*/ 46081 w 46307"/>
              <a:gd name="connsiteY10" fmla="*/ 19296 h 30881"/>
              <a:gd name="connsiteX11" fmla="*/ 46176 w 46307"/>
              <a:gd name="connsiteY11" fmla="*/ 21359 h 30881"/>
              <a:gd name="connsiteX12" fmla="*/ 45319 w 46307"/>
              <a:gd name="connsiteY12" fmla="*/ 22765 h 30881"/>
              <a:gd name="connsiteX13" fmla="*/ 43414 w 46307"/>
              <a:gd name="connsiteY13" fmla="*/ 23984 h 30881"/>
              <a:gd name="connsiteX14" fmla="*/ 38630 w 46307"/>
              <a:gd name="connsiteY14" fmla="*/ 25677 h 30881"/>
              <a:gd name="connsiteX15" fmla="*/ 32230 w 46307"/>
              <a:gd name="connsiteY15" fmla="*/ 27108 h 30881"/>
              <a:gd name="connsiteX16" fmla="*/ 26510 w 46307"/>
              <a:gd name="connsiteY16" fmla="*/ 28444 h 30881"/>
              <a:gd name="connsiteX17" fmla="*/ 20208 w 46307"/>
              <a:gd name="connsiteY17" fmla="*/ 29782 h 30881"/>
              <a:gd name="connsiteX18" fmla="*/ 12822 w 46307"/>
              <a:gd name="connsiteY18" fmla="*/ 30881 h 30881"/>
              <a:gd name="connsiteX0" fmla="*/ 0 w 49643"/>
              <a:gd name="connsiteY0" fmla="*/ 0 h 30881"/>
              <a:gd name="connsiteX1" fmla="*/ 14327 w 49643"/>
              <a:gd name="connsiteY1" fmla="*/ 1216 h 30881"/>
              <a:gd name="connsiteX2" fmla="*/ 20628 w 49643"/>
              <a:gd name="connsiteY2" fmla="*/ 2034 h 30881"/>
              <a:gd name="connsiteX3" fmla="*/ 27219 w 49643"/>
              <a:gd name="connsiteY3" fmla="*/ 4391 h 30881"/>
              <a:gd name="connsiteX4" fmla="*/ 30824 w 49643"/>
              <a:gd name="connsiteY4" fmla="*/ 6994 h 30881"/>
              <a:gd name="connsiteX5" fmla="*/ 31191 w 49643"/>
              <a:gd name="connsiteY5" fmla="*/ 8818 h 30881"/>
              <a:gd name="connsiteX6" fmla="*/ 32270 w 49643"/>
              <a:gd name="connsiteY6" fmla="*/ 11459 h 30881"/>
              <a:gd name="connsiteX7" fmla="*/ 35915 w 49643"/>
              <a:gd name="connsiteY7" fmla="*/ 13202 h 30881"/>
              <a:gd name="connsiteX8" fmla="*/ 40084 w 49643"/>
              <a:gd name="connsiteY8" fmla="*/ 14948 h 30881"/>
              <a:gd name="connsiteX9" fmla="*/ 44081 w 49643"/>
              <a:gd name="connsiteY9" fmla="*/ 17234 h 30881"/>
              <a:gd name="connsiteX10" fmla="*/ 49616 w 49643"/>
              <a:gd name="connsiteY10" fmla="*/ 19484 h 30881"/>
              <a:gd name="connsiteX11" fmla="*/ 46176 w 49643"/>
              <a:gd name="connsiteY11" fmla="*/ 21359 h 30881"/>
              <a:gd name="connsiteX12" fmla="*/ 45319 w 49643"/>
              <a:gd name="connsiteY12" fmla="*/ 22765 h 30881"/>
              <a:gd name="connsiteX13" fmla="*/ 43414 w 49643"/>
              <a:gd name="connsiteY13" fmla="*/ 23984 h 30881"/>
              <a:gd name="connsiteX14" fmla="*/ 38630 w 49643"/>
              <a:gd name="connsiteY14" fmla="*/ 25677 h 30881"/>
              <a:gd name="connsiteX15" fmla="*/ 32230 w 49643"/>
              <a:gd name="connsiteY15" fmla="*/ 27108 h 30881"/>
              <a:gd name="connsiteX16" fmla="*/ 26510 w 49643"/>
              <a:gd name="connsiteY16" fmla="*/ 28444 h 30881"/>
              <a:gd name="connsiteX17" fmla="*/ 20208 w 49643"/>
              <a:gd name="connsiteY17" fmla="*/ 29782 h 30881"/>
              <a:gd name="connsiteX18" fmla="*/ 12822 w 49643"/>
              <a:gd name="connsiteY18" fmla="*/ 30881 h 30881"/>
              <a:gd name="connsiteX0" fmla="*/ 0 w 49861"/>
              <a:gd name="connsiteY0" fmla="*/ 0 h 30881"/>
              <a:gd name="connsiteX1" fmla="*/ 14327 w 49861"/>
              <a:gd name="connsiteY1" fmla="*/ 1216 h 30881"/>
              <a:gd name="connsiteX2" fmla="*/ 20628 w 49861"/>
              <a:gd name="connsiteY2" fmla="*/ 2034 h 30881"/>
              <a:gd name="connsiteX3" fmla="*/ 27219 w 49861"/>
              <a:gd name="connsiteY3" fmla="*/ 4391 h 30881"/>
              <a:gd name="connsiteX4" fmla="*/ 30824 w 49861"/>
              <a:gd name="connsiteY4" fmla="*/ 6994 h 30881"/>
              <a:gd name="connsiteX5" fmla="*/ 31191 w 49861"/>
              <a:gd name="connsiteY5" fmla="*/ 8818 h 30881"/>
              <a:gd name="connsiteX6" fmla="*/ 32270 w 49861"/>
              <a:gd name="connsiteY6" fmla="*/ 11459 h 30881"/>
              <a:gd name="connsiteX7" fmla="*/ 35915 w 49861"/>
              <a:gd name="connsiteY7" fmla="*/ 13202 h 30881"/>
              <a:gd name="connsiteX8" fmla="*/ 40084 w 49861"/>
              <a:gd name="connsiteY8" fmla="*/ 14948 h 30881"/>
              <a:gd name="connsiteX9" fmla="*/ 44081 w 49861"/>
              <a:gd name="connsiteY9" fmla="*/ 17234 h 30881"/>
              <a:gd name="connsiteX10" fmla="*/ 49616 w 49861"/>
              <a:gd name="connsiteY10" fmla="*/ 19484 h 30881"/>
              <a:gd name="connsiteX11" fmla="*/ 48533 w 49861"/>
              <a:gd name="connsiteY11" fmla="*/ 21595 h 30881"/>
              <a:gd name="connsiteX12" fmla="*/ 45319 w 49861"/>
              <a:gd name="connsiteY12" fmla="*/ 22765 h 30881"/>
              <a:gd name="connsiteX13" fmla="*/ 43414 w 49861"/>
              <a:gd name="connsiteY13" fmla="*/ 23984 h 30881"/>
              <a:gd name="connsiteX14" fmla="*/ 38630 w 49861"/>
              <a:gd name="connsiteY14" fmla="*/ 25677 h 30881"/>
              <a:gd name="connsiteX15" fmla="*/ 32230 w 49861"/>
              <a:gd name="connsiteY15" fmla="*/ 27108 h 30881"/>
              <a:gd name="connsiteX16" fmla="*/ 26510 w 49861"/>
              <a:gd name="connsiteY16" fmla="*/ 28444 h 30881"/>
              <a:gd name="connsiteX17" fmla="*/ 20208 w 49861"/>
              <a:gd name="connsiteY17" fmla="*/ 29782 h 30881"/>
              <a:gd name="connsiteX18" fmla="*/ 12822 w 49861"/>
              <a:gd name="connsiteY18" fmla="*/ 30881 h 30881"/>
              <a:gd name="connsiteX0" fmla="*/ 0 w 49852"/>
              <a:gd name="connsiteY0" fmla="*/ 0 h 30881"/>
              <a:gd name="connsiteX1" fmla="*/ 14327 w 49852"/>
              <a:gd name="connsiteY1" fmla="*/ 1216 h 30881"/>
              <a:gd name="connsiteX2" fmla="*/ 20628 w 49852"/>
              <a:gd name="connsiteY2" fmla="*/ 2034 h 30881"/>
              <a:gd name="connsiteX3" fmla="*/ 27219 w 49852"/>
              <a:gd name="connsiteY3" fmla="*/ 4391 h 30881"/>
              <a:gd name="connsiteX4" fmla="*/ 30824 w 49852"/>
              <a:gd name="connsiteY4" fmla="*/ 6994 h 30881"/>
              <a:gd name="connsiteX5" fmla="*/ 31191 w 49852"/>
              <a:gd name="connsiteY5" fmla="*/ 8818 h 30881"/>
              <a:gd name="connsiteX6" fmla="*/ 32270 w 49852"/>
              <a:gd name="connsiteY6" fmla="*/ 11459 h 30881"/>
              <a:gd name="connsiteX7" fmla="*/ 35915 w 49852"/>
              <a:gd name="connsiteY7" fmla="*/ 13202 h 30881"/>
              <a:gd name="connsiteX8" fmla="*/ 40084 w 49852"/>
              <a:gd name="connsiteY8" fmla="*/ 14948 h 30881"/>
              <a:gd name="connsiteX9" fmla="*/ 44081 w 49852"/>
              <a:gd name="connsiteY9" fmla="*/ 17234 h 30881"/>
              <a:gd name="connsiteX10" fmla="*/ 49616 w 49852"/>
              <a:gd name="connsiteY10" fmla="*/ 19484 h 30881"/>
              <a:gd name="connsiteX11" fmla="*/ 48533 w 49852"/>
              <a:gd name="connsiteY11" fmla="*/ 21595 h 30881"/>
              <a:gd name="connsiteX12" fmla="*/ 45761 w 49852"/>
              <a:gd name="connsiteY12" fmla="*/ 22812 h 30881"/>
              <a:gd name="connsiteX13" fmla="*/ 43414 w 49852"/>
              <a:gd name="connsiteY13" fmla="*/ 23984 h 30881"/>
              <a:gd name="connsiteX14" fmla="*/ 38630 w 49852"/>
              <a:gd name="connsiteY14" fmla="*/ 25677 h 30881"/>
              <a:gd name="connsiteX15" fmla="*/ 32230 w 49852"/>
              <a:gd name="connsiteY15" fmla="*/ 27108 h 30881"/>
              <a:gd name="connsiteX16" fmla="*/ 26510 w 49852"/>
              <a:gd name="connsiteY16" fmla="*/ 28444 h 30881"/>
              <a:gd name="connsiteX17" fmla="*/ 20208 w 49852"/>
              <a:gd name="connsiteY17" fmla="*/ 29782 h 30881"/>
              <a:gd name="connsiteX18" fmla="*/ 12822 w 49852"/>
              <a:gd name="connsiteY18" fmla="*/ 30881 h 30881"/>
              <a:gd name="connsiteX0" fmla="*/ 0 w 49784"/>
              <a:gd name="connsiteY0" fmla="*/ 0 h 30881"/>
              <a:gd name="connsiteX1" fmla="*/ 14327 w 49784"/>
              <a:gd name="connsiteY1" fmla="*/ 1216 h 30881"/>
              <a:gd name="connsiteX2" fmla="*/ 20628 w 49784"/>
              <a:gd name="connsiteY2" fmla="*/ 2034 h 30881"/>
              <a:gd name="connsiteX3" fmla="*/ 27219 w 49784"/>
              <a:gd name="connsiteY3" fmla="*/ 4391 h 30881"/>
              <a:gd name="connsiteX4" fmla="*/ 30824 w 49784"/>
              <a:gd name="connsiteY4" fmla="*/ 6994 h 30881"/>
              <a:gd name="connsiteX5" fmla="*/ 31191 w 49784"/>
              <a:gd name="connsiteY5" fmla="*/ 8818 h 30881"/>
              <a:gd name="connsiteX6" fmla="*/ 32270 w 49784"/>
              <a:gd name="connsiteY6" fmla="*/ 11459 h 30881"/>
              <a:gd name="connsiteX7" fmla="*/ 35915 w 49784"/>
              <a:gd name="connsiteY7" fmla="*/ 13202 h 30881"/>
              <a:gd name="connsiteX8" fmla="*/ 40084 w 49784"/>
              <a:gd name="connsiteY8" fmla="*/ 14948 h 30881"/>
              <a:gd name="connsiteX9" fmla="*/ 45112 w 49784"/>
              <a:gd name="connsiteY9" fmla="*/ 17234 h 30881"/>
              <a:gd name="connsiteX10" fmla="*/ 49616 w 49784"/>
              <a:gd name="connsiteY10" fmla="*/ 19484 h 30881"/>
              <a:gd name="connsiteX11" fmla="*/ 48533 w 49784"/>
              <a:gd name="connsiteY11" fmla="*/ 21595 h 30881"/>
              <a:gd name="connsiteX12" fmla="*/ 45761 w 49784"/>
              <a:gd name="connsiteY12" fmla="*/ 22812 h 30881"/>
              <a:gd name="connsiteX13" fmla="*/ 43414 w 49784"/>
              <a:gd name="connsiteY13" fmla="*/ 23984 h 30881"/>
              <a:gd name="connsiteX14" fmla="*/ 38630 w 49784"/>
              <a:gd name="connsiteY14" fmla="*/ 25677 h 30881"/>
              <a:gd name="connsiteX15" fmla="*/ 32230 w 49784"/>
              <a:gd name="connsiteY15" fmla="*/ 27108 h 30881"/>
              <a:gd name="connsiteX16" fmla="*/ 26510 w 49784"/>
              <a:gd name="connsiteY16" fmla="*/ 28444 h 30881"/>
              <a:gd name="connsiteX17" fmla="*/ 20208 w 49784"/>
              <a:gd name="connsiteY17" fmla="*/ 29782 h 30881"/>
              <a:gd name="connsiteX18" fmla="*/ 12822 w 49784"/>
              <a:gd name="connsiteY18" fmla="*/ 30881 h 30881"/>
              <a:gd name="connsiteX0" fmla="*/ 0 w 49786"/>
              <a:gd name="connsiteY0" fmla="*/ 0 h 30881"/>
              <a:gd name="connsiteX1" fmla="*/ 14327 w 49786"/>
              <a:gd name="connsiteY1" fmla="*/ 1216 h 30881"/>
              <a:gd name="connsiteX2" fmla="*/ 20628 w 49786"/>
              <a:gd name="connsiteY2" fmla="*/ 2034 h 30881"/>
              <a:gd name="connsiteX3" fmla="*/ 27219 w 49786"/>
              <a:gd name="connsiteY3" fmla="*/ 4391 h 30881"/>
              <a:gd name="connsiteX4" fmla="*/ 30824 w 49786"/>
              <a:gd name="connsiteY4" fmla="*/ 6994 h 30881"/>
              <a:gd name="connsiteX5" fmla="*/ 31191 w 49786"/>
              <a:gd name="connsiteY5" fmla="*/ 8818 h 30881"/>
              <a:gd name="connsiteX6" fmla="*/ 32270 w 49786"/>
              <a:gd name="connsiteY6" fmla="*/ 11459 h 30881"/>
              <a:gd name="connsiteX7" fmla="*/ 35915 w 49786"/>
              <a:gd name="connsiteY7" fmla="*/ 13202 h 30881"/>
              <a:gd name="connsiteX8" fmla="*/ 40084 w 49786"/>
              <a:gd name="connsiteY8" fmla="*/ 14948 h 30881"/>
              <a:gd name="connsiteX9" fmla="*/ 45112 w 49786"/>
              <a:gd name="connsiteY9" fmla="*/ 17234 h 30881"/>
              <a:gd name="connsiteX10" fmla="*/ 49616 w 49786"/>
              <a:gd name="connsiteY10" fmla="*/ 19484 h 30881"/>
              <a:gd name="connsiteX11" fmla="*/ 48533 w 49786"/>
              <a:gd name="connsiteY11" fmla="*/ 21595 h 30881"/>
              <a:gd name="connsiteX12" fmla="*/ 45614 w 49786"/>
              <a:gd name="connsiteY12" fmla="*/ 22953 h 30881"/>
              <a:gd name="connsiteX13" fmla="*/ 43414 w 49786"/>
              <a:gd name="connsiteY13" fmla="*/ 23984 h 30881"/>
              <a:gd name="connsiteX14" fmla="*/ 38630 w 49786"/>
              <a:gd name="connsiteY14" fmla="*/ 25677 h 30881"/>
              <a:gd name="connsiteX15" fmla="*/ 32230 w 49786"/>
              <a:gd name="connsiteY15" fmla="*/ 27108 h 30881"/>
              <a:gd name="connsiteX16" fmla="*/ 26510 w 49786"/>
              <a:gd name="connsiteY16" fmla="*/ 28444 h 30881"/>
              <a:gd name="connsiteX17" fmla="*/ 20208 w 49786"/>
              <a:gd name="connsiteY17" fmla="*/ 29782 h 30881"/>
              <a:gd name="connsiteX18" fmla="*/ 12822 w 49786"/>
              <a:gd name="connsiteY18" fmla="*/ 30881 h 30881"/>
              <a:gd name="connsiteX0" fmla="*/ 0 w 49786"/>
              <a:gd name="connsiteY0" fmla="*/ 0 h 30881"/>
              <a:gd name="connsiteX1" fmla="*/ 14327 w 49786"/>
              <a:gd name="connsiteY1" fmla="*/ 1216 h 30881"/>
              <a:gd name="connsiteX2" fmla="*/ 20628 w 49786"/>
              <a:gd name="connsiteY2" fmla="*/ 2034 h 30881"/>
              <a:gd name="connsiteX3" fmla="*/ 27219 w 49786"/>
              <a:gd name="connsiteY3" fmla="*/ 4391 h 30881"/>
              <a:gd name="connsiteX4" fmla="*/ 30824 w 49786"/>
              <a:gd name="connsiteY4" fmla="*/ 6994 h 30881"/>
              <a:gd name="connsiteX5" fmla="*/ 31191 w 49786"/>
              <a:gd name="connsiteY5" fmla="*/ 8818 h 30881"/>
              <a:gd name="connsiteX6" fmla="*/ 32270 w 49786"/>
              <a:gd name="connsiteY6" fmla="*/ 11459 h 30881"/>
              <a:gd name="connsiteX7" fmla="*/ 35915 w 49786"/>
              <a:gd name="connsiteY7" fmla="*/ 13202 h 30881"/>
              <a:gd name="connsiteX8" fmla="*/ 40084 w 49786"/>
              <a:gd name="connsiteY8" fmla="*/ 14948 h 30881"/>
              <a:gd name="connsiteX9" fmla="*/ 45112 w 49786"/>
              <a:gd name="connsiteY9" fmla="*/ 17234 h 30881"/>
              <a:gd name="connsiteX10" fmla="*/ 49616 w 49786"/>
              <a:gd name="connsiteY10" fmla="*/ 19484 h 30881"/>
              <a:gd name="connsiteX11" fmla="*/ 48533 w 49786"/>
              <a:gd name="connsiteY11" fmla="*/ 21595 h 30881"/>
              <a:gd name="connsiteX12" fmla="*/ 45614 w 49786"/>
              <a:gd name="connsiteY12" fmla="*/ 22953 h 30881"/>
              <a:gd name="connsiteX13" fmla="*/ 42236 w 49786"/>
              <a:gd name="connsiteY13" fmla="*/ 24597 h 30881"/>
              <a:gd name="connsiteX14" fmla="*/ 38630 w 49786"/>
              <a:gd name="connsiteY14" fmla="*/ 25677 h 30881"/>
              <a:gd name="connsiteX15" fmla="*/ 32230 w 49786"/>
              <a:gd name="connsiteY15" fmla="*/ 27108 h 30881"/>
              <a:gd name="connsiteX16" fmla="*/ 26510 w 49786"/>
              <a:gd name="connsiteY16" fmla="*/ 28444 h 30881"/>
              <a:gd name="connsiteX17" fmla="*/ 20208 w 49786"/>
              <a:gd name="connsiteY17" fmla="*/ 29782 h 30881"/>
              <a:gd name="connsiteX18" fmla="*/ 12822 w 49786"/>
              <a:gd name="connsiteY18" fmla="*/ 30881 h 30881"/>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2158 w 53314"/>
              <a:gd name="connsiteY14" fmla="*/ 25677 h 34097"/>
              <a:gd name="connsiteX15" fmla="*/ 35758 w 53314"/>
              <a:gd name="connsiteY15" fmla="*/ 27108 h 34097"/>
              <a:gd name="connsiteX16" fmla="*/ 30038 w 53314"/>
              <a:gd name="connsiteY16" fmla="*/ 28444 h 34097"/>
              <a:gd name="connsiteX17" fmla="*/ 23736 w 53314"/>
              <a:gd name="connsiteY17" fmla="*/ 29782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2158 w 53314"/>
              <a:gd name="connsiteY14" fmla="*/ 25677 h 34097"/>
              <a:gd name="connsiteX15" fmla="*/ 35758 w 53314"/>
              <a:gd name="connsiteY15" fmla="*/ 27108 h 34097"/>
              <a:gd name="connsiteX16" fmla="*/ 30038 w 53314"/>
              <a:gd name="connsiteY16" fmla="*/ 28444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2158 w 53314"/>
              <a:gd name="connsiteY14" fmla="*/ 25677 h 34097"/>
              <a:gd name="connsiteX15" fmla="*/ 35758 w 53314"/>
              <a:gd name="connsiteY15" fmla="*/ 27108 h 34097"/>
              <a:gd name="connsiteX16" fmla="*/ 29707 w 53314"/>
              <a:gd name="connsiteY16" fmla="*/ 28691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1827 w 53314"/>
              <a:gd name="connsiteY14" fmla="*/ 25677 h 34097"/>
              <a:gd name="connsiteX15" fmla="*/ 35758 w 53314"/>
              <a:gd name="connsiteY15" fmla="*/ 27108 h 34097"/>
              <a:gd name="connsiteX16" fmla="*/ 29707 w 53314"/>
              <a:gd name="connsiteY16" fmla="*/ 28691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1827 w 53314"/>
              <a:gd name="connsiteY14" fmla="*/ 25677 h 34097"/>
              <a:gd name="connsiteX15" fmla="*/ 36421 w 53314"/>
              <a:gd name="connsiteY15" fmla="*/ 27249 h 34097"/>
              <a:gd name="connsiteX16" fmla="*/ 29707 w 53314"/>
              <a:gd name="connsiteY16" fmla="*/ 28691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1827 w 53314"/>
              <a:gd name="connsiteY14" fmla="*/ 25677 h 34097"/>
              <a:gd name="connsiteX15" fmla="*/ 36421 w 53314"/>
              <a:gd name="connsiteY15" fmla="*/ 27249 h 34097"/>
              <a:gd name="connsiteX16" fmla="*/ 29707 w 53314"/>
              <a:gd name="connsiteY16" fmla="*/ 28691 h 34097"/>
              <a:gd name="connsiteX17" fmla="*/ 21858 w 53314"/>
              <a:gd name="connsiteY17" fmla="*/ 30418 h 34097"/>
              <a:gd name="connsiteX18" fmla="*/ 0 w 53314"/>
              <a:gd name="connsiteY18" fmla="*/ 34097 h 34097"/>
              <a:gd name="connsiteX0" fmla="*/ 3528 w 53303"/>
              <a:gd name="connsiteY0" fmla="*/ 0 h 34097"/>
              <a:gd name="connsiteX1" fmla="*/ 17855 w 53303"/>
              <a:gd name="connsiteY1" fmla="*/ 1216 h 34097"/>
              <a:gd name="connsiteX2" fmla="*/ 24156 w 53303"/>
              <a:gd name="connsiteY2" fmla="*/ 2034 h 34097"/>
              <a:gd name="connsiteX3" fmla="*/ 30747 w 53303"/>
              <a:gd name="connsiteY3" fmla="*/ 4391 h 34097"/>
              <a:gd name="connsiteX4" fmla="*/ 34352 w 53303"/>
              <a:gd name="connsiteY4" fmla="*/ 6994 h 34097"/>
              <a:gd name="connsiteX5" fmla="*/ 34719 w 53303"/>
              <a:gd name="connsiteY5" fmla="*/ 8818 h 34097"/>
              <a:gd name="connsiteX6" fmla="*/ 35798 w 53303"/>
              <a:gd name="connsiteY6" fmla="*/ 11459 h 34097"/>
              <a:gd name="connsiteX7" fmla="*/ 39443 w 53303"/>
              <a:gd name="connsiteY7" fmla="*/ 13202 h 34097"/>
              <a:gd name="connsiteX8" fmla="*/ 43612 w 53303"/>
              <a:gd name="connsiteY8" fmla="*/ 14948 h 34097"/>
              <a:gd name="connsiteX9" fmla="*/ 48640 w 53303"/>
              <a:gd name="connsiteY9" fmla="*/ 17234 h 34097"/>
              <a:gd name="connsiteX10" fmla="*/ 53144 w 53303"/>
              <a:gd name="connsiteY10" fmla="*/ 19484 h 34097"/>
              <a:gd name="connsiteX11" fmla="*/ 52061 w 53303"/>
              <a:gd name="connsiteY11" fmla="*/ 21595 h 34097"/>
              <a:gd name="connsiteX12" fmla="*/ 49805 w 53303"/>
              <a:gd name="connsiteY12" fmla="*/ 23024 h 34097"/>
              <a:gd name="connsiteX13" fmla="*/ 45764 w 53303"/>
              <a:gd name="connsiteY13" fmla="*/ 24597 h 34097"/>
              <a:gd name="connsiteX14" fmla="*/ 41827 w 53303"/>
              <a:gd name="connsiteY14" fmla="*/ 25677 h 34097"/>
              <a:gd name="connsiteX15" fmla="*/ 36421 w 53303"/>
              <a:gd name="connsiteY15" fmla="*/ 27249 h 34097"/>
              <a:gd name="connsiteX16" fmla="*/ 29707 w 53303"/>
              <a:gd name="connsiteY16" fmla="*/ 28691 h 34097"/>
              <a:gd name="connsiteX17" fmla="*/ 21858 w 53303"/>
              <a:gd name="connsiteY17" fmla="*/ 30418 h 34097"/>
              <a:gd name="connsiteX18" fmla="*/ 0 w 53303"/>
              <a:gd name="connsiteY18" fmla="*/ 34097 h 34097"/>
              <a:gd name="connsiteX0" fmla="*/ 3528 w 53303"/>
              <a:gd name="connsiteY0" fmla="*/ 0 h 34097"/>
              <a:gd name="connsiteX1" fmla="*/ 17855 w 53303"/>
              <a:gd name="connsiteY1" fmla="*/ 1216 h 34097"/>
              <a:gd name="connsiteX2" fmla="*/ 24156 w 53303"/>
              <a:gd name="connsiteY2" fmla="*/ 2034 h 34097"/>
              <a:gd name="connsiteX3" fmla="*/ 30747 w 53303"/>
              <a:gd name="connsiteY3" fmla="*/ 4391 h 34097"/>
              <a:gd name="connsiteX4" fmla="*/ 34352 w 53303"/>
              <a:gd name="connsiteY4" fmla="*/ 6994 h 34097"/>
              <a:gd name="connsiteX5" fmla="*/ 34719 w 53303"/>
              <a:gd name="connsiteY5" fmla="*/ 8818 h 34097"/>
              <a:gd name="connsiteX6" fmla="*/ 35798 w 53303"/>
              <a:gd name="connsiteY6" fmla="*/ 11459 h 34097"/>
              <a:gd name="connsiteX7" fmla="*/ 39443 w 53303"/>
              <a:gd name="connsiteY7" fmla="*/ 13202 h 34097"/>
              <a:gd name="connsiteX8" fmla="*/ 43612 w 53303"/>
              <a:gd name="connsiteY8" fmla="*/ 14948 h 34097"/>
              <a:gd name="connsiteX9" fmla="*/ 48640 w 53303"/>
              <a:gd name="connsiteY9" fmla="*/ 17234 h 34097"/>
              <a:gd name="connsiteX10" fmla="*/ 53144 w 53303"/>
              <a:gd name="connsiteY10" fmla="*/ 19484 h 34097"/>
              <a:gd name="connsiteX11" fmla="*/ 52061 w 53303"/>
              <a:gd name="connsiteY11" fmla="*/ 21595 h 34097"/>
              <a:gd name="connsiteX12" fmla="*/ 49805 w 53303"/>
              <a:gd name="connsiteY12" fmla="*/ 23024 h 34097"/>
              <a:gd name="connsiteX13" fmla="*/ 45764 w 53303"/>
              <a:gd name="connsiteY13" fmla="*/ 24597 h 34097"/>
              <a:gd name="connsiteX14" fmla="*/ 41275 w 53303"/>
              <a:gd name="connsiteY14" fmla="*/ 25924 h 34097"/>
              <a:gd name="connsiteX15" fmla="*/ 36421 w 53303"/>
              <a:gd name="connsiteY15" fmla="*/ 27249 h 34097"/>
              <a:gd name="connsiteX16" fmla="*/ 29707 w 53303"/>
              <a:gd name="connsiteY16" fmla="*/ 28691 h 34097"/>
              <a:gd name="connsiteX17" fmla="*/ 21858 w 53303"/>
              <a:gd name="connsiteY17" fmla="*/ 30418 h 34097"/>
              <a:gd name="connsiteX18" fmla="*/ 0 w 53303"/>
              <a:gd name="connsiteY18" fmla="*/ 34097 h 34097"/>
              <a:gd name="connsiteX0" fmla="*/ 3528 w 52726"/>
              <a:gd name="connsiteY0" fmla="*/ 0 h 34097"/>
              <a:gd name="connsiteX1" fmla="*/ 17855 w 52726"/>
              <a:gd name="connsiteY1" fmla="*/ 1216 h 34097"/>
              <a:gd name="connsiteX2" fmla="*/ 24156 w 52726"/>
              <a:gd name="connsiteY2" fmla="*/ 2034 h 34097"/>
              <a:gd name="connsiteX3" fmla="*/ 30747 w 52726"/>
              <a:gd name="connsiteY3" fmla="*/ 4391 h 34097"/>
              <a:gd name="connsiteX4" fmla="*/ 34352 w 52726"/>
              <a:gd name="connsiteY4" fmla="*/ 6994 h 34097"/>
              <a:gd name="connsiteX5" fmla="*/ 34719 w 52726"/>
              <a:gd name="connsiteY5" fmla="*/ 8818 h 34097"/>
              <a:gd name="connsiteX6" fmla="*/ 35798 w 52726"/>
              <a:gd name="connsiteY6" fmla="*/ 11459 h 34097"/>
              <a:gd name="connsiteX7" fmla="*/ 39443 w 52726"/>
              <a:gd name="connsiteY7" fmla="*/ 13202 h 34097"/>
              <a:gd name="connsiteX8" fmla="*/ 43612 w 52726"/>
              <a:gd name="connsiteY8" fmla="*/ 14948 h 34097"/>
              <a:gd name="connsiteX9" fmla="*/ 48640 w 52726"/>
              <a:gd name="connsiteY9" fmla="*/ 17234 h 34097"/>
              <a:gd name="connsiteX10" fmla="*/ 52481 w 52726"/>
              <a:gd name="connsiteY10" fmla="*/ 19166 h 34097"/>
              <a:gd name="connsiteX11" fmla="*/ 52061 w 52726"/>
              <a:gd name="connsiteY11" fmla="*/ 21595 h 34097"/>
              <a:gd name="connsiteX12" fmla="*/ 49805 w 52726"/>
              <a:gd name="connsiteY12" fmla="*/ 23024 h 34097"/>
              <a:gd name="connsiteX13" fmla="*/ 45764 w 52726"/>
              <a:gd name="connsiteY13" fmla="*/ 24597 h 34097"/>
              <a:gd name="connsiteX14" fmla="*/ 41275 w 52726"/>
              <a:gd name="connsiteY14" fmla="*/ 25924 h 34097"/>
              <a:gd name="connsiteX15" fmla="*/ 36421 w 52726"/>
              <a:gd name="connsiteY15" fmla="*/ 27249 h 34097"/>
              <a:gd name="connsiteX16" fmla="*/ 29707 w 52726"/>
              <a:gd name="connsiteY16" fmla="*/ 28691 h 34097"/>
              <a:gd name="connsiteX17" fmla="*/ 21858 w 52726"/>
              <a:gd name="connsiteY17" fmla="*/ 30418 h 34097"/>
              <a:gd name="connsiteX18" fmla="*/ 0 w 52726"/>
              <a:gd name="connsiteY18"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17855 w 52693"/>
              <a:gd name="connsiteY1" fmla="*/ 1216 h 34097"/>
              <a:gd name="connsiteX2" fmla="*/ 24156 w 52693"/>
              <a:gd name="connsiteY2" fmla="*/ 2034 h 34097"/>
              <a:gd name="connsiteX3" fmla="*/ 28309 w 52693"/>
              <a:gd name="connsiteY3" fmla="*/ 4862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17855 w 52693"/>
              <a:gd name="connsiteY1" fmla="*/ 1216 h 34097"/>
              <a:gd name="connsiteX2" fmla="*/ 21718 w 52693"/>
              <a:gd name="connsiteY2" fmla="*/ 2505 h 34097"/>
              <a:gd name="connsiteX3" fmla="*/ 28309 w 52693"/>
              <a:gd name="connsiteY3" fmla="*/ 4862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15824 w 52693"/>
              <a:gd name="connsiteY1" fmla="*/ 1499 h 34097"/>
              <a:gd name="connsiteX2" fmla="*/ 21718 w 52693"/>
              <a:gd name="connsiteY2" fmla="*/ 2505 h 34097"/>
              <a:gd name="connsiteX3" fmla="*/ 28309 w 52693"/>
              <a:gd name="connsiteY3" fmla="*/ 4862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15824 w 52693"/>
              <a:gd name="connsiteY1" fmla="*/ 1499 h 34097"/>
              <a:gd name="connsiteX2" fmla="*/ 21718 w 52693"/>
              <a:gd name="connsiteY2" fmla="*/ 2505 h 34097"/>
              <a:gd name="connsiteX3" fmla="*/ 26887 w 52693"/>
              <a:gd name="connsiteY3" fmla="*/ 7029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15824 w 52693"/>
              <a:gd name="connsiteY1" fmla="*/ 1499 h 34097"/>
              <a:gd name="connsiteX2" fmla="*/ 17859 w 52693"/>
              <a:gd name="connsiteY2" fmla="*/ 4578 h 34097"/>
              <a:gd name="connsiteX3" fmla="*/ 26887 w 52693"/>
              <a:gd name="connsiteY3" fmla="*/ 7029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887 w 52693"/>
              <a:gd name="connsiteY3" fmla="*/ 7029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887 w 52693"/>
              <a:gd name="connsiteY3" fmla="*/ 7029 h 34097"/>
              <a:gd name="connsiteX4" fmla="*/ 32727 w 52693"/>
              <a:gd name="connsiteY4" fmla="*/ 7748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887 w 52693"/>
              <a:gd name="connsiteY3" fmla="*/ 7029 h 34097"/>
              <a:gd name="connsiteX4" fmla="*/ 32727 w 52693"/>
              <a:gd name="connsiteY4" fmla="*/ 7748 h 34097"/>
              <a:gd name="connsiteX5" fmla="*/ 33906 w 52693"/>
              <a:gd name="connsiteY5" fmla="*/ 10609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074 w 52693"/>
              <a:gd name="connsiteY3" fmla="*/ 7783 h 34097"/>
              <a:gd name="connsiteX4" fmla="*/ 32727 w 52693"/>
              <a:gd name="connsiteY4" fmla="*/ 7748 h 34097"/>
              <a:gd name="connsiteX5" fmla="*/ 33906 w 52693"/>
              <a:gd name="connsiteY5" fmla="*/ 10609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074 w 52693"/>
              <a:gd name="connsiteY3" fmla="*/ 7783 h 34097"/>
              <a:gd name="connsiteX4" fmla="*/ 28664 w 52693"/>
              <a:gd name="connsiteY4" fmla="*/ 10669 h 34097"/>
              <a:gd name="connsiteX5" fmla="*/ 33906 w 52693"/>
              <a:gd name="connsiteY5" fmla="*/ 10609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074 w 52693"/>
              <a:gd name="connsiteY3" fmla="*/ 7783 h 34097"/>
              <a:gd name="connsiteX4" fmla="*/ 28664 w 52693"/>
              <a:gd name="connsiteY4" fmla="*/ 10669 h 34097"/>
              <a:gd name="connsiteX5" fmla="*/ 32890 w 52693"/>
              <a:gd name="connsiteY5" fmla="*/ 12117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074 w 52693"/>
              <a:gd name="connsiteY3" fmla="*/ 7783 h 34097"/>
              <a:gd name="connsiteX4" fmla="*/ 28664 w 52693"/>
              <a:gd name="connsiteY4" fmla="*/ 10669 h 34097"/>
              <a:gd name="connsiteX5" fmla="*/ 32890 w 52693"/>
              <a:gd name="connsiteY5" fmla="*/ 12117 h 34097"/>
              <a:gd name="connsiteX6" fmla="*/ 35798 w 52693"/>
              <a:gd name="connsiteY6" fmla="*/ 13438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074 w 52693"/>
              <a:gd name="connsiteY3" fmla="*/ 7783 h 34097"/>
              <a:gd name="connsiteX4" fmla="*/ 28664 w 52693"/>
              <a:gd name="connsiteY4" fmla="*/ 10669 h 34097"/>
              <a:gd name="connsiteX5" fmla="*/ 32890 w 52693"/>
              <a:gd name="connsiteY5" fmla="*/ 12117 h 34097"/>
              <a:gd name="connsiteX6" fmla="*/ 35798 w 52693"/>
              <a:gd name="connsiteY6" fmla="*/ 13438 h 34097"/>
              <a:gd name="connsiteX7" fmla="*/ 39646 w 52693"/>
              <a:gd name="connsiteY7" fmla="*/ 14427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8308 w 52693"/>
              <a:gd name="connsiteY1" fmla="*/ 2064 h 34097"/>
              <a:gd name="connsiteX2" fmla="*/ 17859 w 52693"/>
              <a:gd name="connsiteY2" fmla="*/ 4578 h 34097"/>
              <a:gd name="connsiteX3" fmla="*/ 26074 w 52693"/>
              <a:gd name="connsiteY3" fmla="*/ 7783 h 34097"/>
              <a:gd name="connsiteX4" fmla="*/ 28664 w 52693"/>
              <a:gd name="connsiteY4" fmla="*/ 10669 h 34097"/>
              <a:gd name="connsiteX5" fmla="*/ 32890 w 52693"/>
              <a:gd name="connsiteY5" fmla="*/ 12117 h 34097"/>
              <a:gd name="connsiteX6" fmla="*/ 35798 w 52693"/>
              <a:gd name="connsiteY6" fmla="*/ 13438 h 34097"/>
              <a:gd name="connsiteX7" fmla="*/ 39646 w 52693"/>
              <a:gd name="connsiteY7" fmla="*/ 14427 h 34097"/>
              <a:gd name="connsiteX8" fmla="*/ 44831 w 52693"/>
              <a:gd name="connsiteY8" fmla="*/ 15890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934 w 53099"/>
              <a:gd name="connsiteY0" fmla="*/ 0 h 37584"/>
              <a:gd name="connsiteX1" fmla="*/ 8714 w 53099"/>
              <a:gd name="connsiteY1" fmla="*/ 2064 h 37584"/>
              <a:gd name="connsiteX2" fmla="*/ 18265 w 53099"/>
              <a:gd name="connsiteY2" fmla="*/ 4578 h 37584"/>
              <a:gd name="connsiteX3" fmla="*/ 26480 w 53099"/>
              <a:gd name="connsiteY3" fmla="*/ 7783 h 37584"/>
              <a:gd name="connsiteX4" fmla="*/ 29070 w 53099"/>
              <a:gd name="connsiteY4" fmla="*/ 10669 h 37584"/>
              <a:gd name="connsiteX5" fmla="*/ 33296 w 53099"/>
              <a:gd name="connsiteY5" fmla="*/ 12117 h 37584"/>
              <a:gd name="connsiteX6" fmla="*/ 36204 w 53099"/>
              <a:gd name="connsiteY6" fmla="*/ 13438 h 37584"/>
              <a:gd name="connsiteX7" fmla="*/ 40052 w 53099"/>
              <a:gd name="connsiteY7" fmla="*/ 14427 h 37584"/>
              <a:gd name="connsiteX8" fmla="*/ 45237 w 53099"/>
              <a:gd name="connsiteY8" fmla="*/ 15890 h 37584"/>
              <a:gd name="connsiteX9" fmla="*/ 49488 w 53099"/>
              <a:gd name="connsiteY9" fmla="*/ 17093 h 37584"/>
              <a:gd name="connsiteX10" fmla="*/ 52887 w 53099"/>
              <a:gd name="connsiteY10" fmla="*/ 19166 h 37584"/>
              <a:gd name="connsiteX11" fmla="*/ 52467 w 53099"/>
              <a:gd name="connsiteY11" fmla="*/ 21595 h 37584"/>
              <a:gd name="connsiteX12" fmla="*/ 50211 w 53099"/>
              <a:gd name="connsiteY12" fmla="*/ 23024 h 37584"/>
              <a:gd name="connsiteX13" fmla="*/ 46170 w 53099"/>
              <a:gd name="connsiteY13" fmla="*/ 24597 h 37584"/>
              <a:gd name="connsiteX14" fmla="*/ 41681 w 53099"/>
              <a:gd name="connsiteY14" fmla="*/ 25924 h 37584"/>
              <a:gd name="connsiteX15" fmla="*/ 36827 w 53099"/>
              <a:gd name="connsiteY15" fmla="*/ 27249 h 37584"/>
              <a:gd name="connsiteX16" fmla="*/ 30113 w 53099"/>
              <a:gd name="connsiteY16" fmla="*/ 28691 h 37584"/>
              <a:gd name="connsiteX17" fmla="*/ 22264 w 53099"/>
              <a:gd name="connsiteY17" fmla="*/ 30418 h 37584"/>
              <a:gd name="connsiteX18" fmla="*/ 0 w 53099"/>
              <a:gd name="connsiteY18" fmla="*/ 37584 h 37584"/>
              <a:gd name="connsiteX0" fmla="*/ 3934 w 53099"/>
              <a:gd name="connsiteY0" fmla="*/ 0 h 37584"/>
              <a:gd name="connsiteX1" fmla="*/ 8714 w 53099"/>
              <a:gd name="connsiteY1" fmla="*/ 2064 h 37584"/>
              <a:gd name="connsiteX2" fmla="*/ 18265 w 53099"/>
              <a:gd name="connsiteY2" fmla="*/ 4578 h 37584"/>
              <a:gd name="connsiteX3" fmla="*/ 26480 w 53099"/>
              <a:gd name="connsiteY3" fmla="*/ 7783 h 37584"/>
              <a:gd name="connsiteX4" fmla="*/ 29070 w 53099"/>
              <a:gd name="connsiteY4" fmla="*/ 10669 h 37584"/>
              <a:gd name="connsiteX5" fmla="*/ 33296 w 53099"/>
              <a:gd name="connsiteY5" fmla="*/ 12117 h 37584"/>
              <a:gd name="connsiteX6" fmla="*/ 36204 w 53099"/>
              <a:gd name="connsiteY6" fmla="*/ 13438 h 37584"/>
              <a:gd name="connsiteX7" fmla="*/ 40052 w 53099"/>
              <a:gd name="connsiteY7" fmla="*/ 14427 h 37584"/>
              <a:gd name="connsiteX8" fmla="*/ 45237 w 53099"/>
              <a:gd name="connsiteY8" fmla="*/ 15890 h 37584"/>
              <a:gd name="connsiteX9" fmla="*/ 49488 w 53099"/>
              <a:gd name="connsiteY9" fmla="*/ 17093 h 37584"/>
              <a:gd name="connsiteX10" fmla="*/ 52887 w 53099"/>
              <a:gd name="connsiteY10" fmla="*/ 19166 h 37584"/>
              <a:gd name="connsiteX11" fmla="*/ 52467 w 53099"/>
              <a:gd name="connsiteY11" fmla="*/ 21595 h 37584"/>
              <a:gd name="connsiteX12" fmla="*/ 50211 w 53099"/>
              <a:gd name="connsiteY12" fmla="*/ 23024 h 37584"/>
              <a:gd name="connsiteX13" fmla="*/ 46170 w 53099"/>
              <a:gd name="connsiteY13" fmla="*/ 24597 h 37584"/>
              <a:gd name="connsiteX14" fmla="*/ 41681 w 53099"/>
              <a:gd name="connsiteY14" fmla="*/ 25924 h 37584"/>
              <a:gd name="connsiteX15" fmla="*/ 36827 w 53099"/>
              <a:gd name="connsiteY15" fmla="*/ 27249 h 37584"/>
              <a:gd name="connsiteX16" fmla="*/ 30113 w 53099"/>
              <a:gd name="connsiteY16" fmla="*/ 28691 h 37584"/>
              <a:gd name="connsiteX17" fmla="*/ 24702 w 53099"/>
              <a:gd name="connsiteY17" fmla="*/ 32209 h 37584"/>
              <a:gd name="connsiteX18" fmla="*/ 0 w 53099"/>
              <a:gd name="connsiteY18" fmla="*/ 37584 h 37584"/>
              <a:gd name="connsiteX0" fmla="*/ 3934 w 53099"/>
              <a:gd name="connsiteY0" fmla="*/ 0 h 37584"/>
              <a:gd name="connsiteX1" fmla="*/ 8714 w 53099"/>
              <a:gd name="connsiteY1" fmla="*/ 2064 h 37584"/>
              <a:gd name="connsiteX2" fmla="*/ 18265 w 53099"/>
              <a:gd name="connsiteY2" fmla="*/ 4578 h 37584"/>
              <a:gd name="connsiteX3" fmla="*/ 26480 w 53099"/>
              <a:gd name="connsiteY3" fmla="*/ 7783 h 37584"/>
              <a:gd name="connsiteX4" fmla="*/ 29070 w 53099"/>
              <a:gd name="connsiteY4" fmla="*/ 10669 h 37584"/>
              <a:gd name="connsiteX5" fmla="*/ 33296 w 53099"/>
              <a:gd name="connsiteY5" fmla="*/ 12117 h 37584"/>
              <a:gd name="connsiteX6" fmla="*/ 36204 w 53099"/>
              <a:gd name="connsiteY6" fmla="*/ 13438 h 37584"/>
              <a:gd name="connsiteX7" fmla="*/ 40052 w 53099"/>
              <a:gd name="connsiteY7" fmla="*/ 14427 h 37584"/>
              <a:gd name="connsiteX8" fmla="*/ 45237 w 53099"/>
              <a:gd name="connsiteY8" fmla="*/ 15890 h 37584"/>
              <a:gd name="connsiteX9" fmla="*/ 49488 w 53099"/>
              <a:gd name="connsiteY9" fmla="*/ 17093 h 37584"/>
              <a:gd name="connsiteX10" fmla="*/ 52887 w 53099"/>
              <a:gd name="connsiteY10" fmla="*/ 19166 h 37584"/>
              <a:gd name="connsiteX11" fmla="*/ 52467 w 53099"/>
              <a:gd name="connsiteY11" fmla="*/ 21595 h 37584"/>
              <a:gd name="connsiteX12" fmla="*/ 50211 w 53099"/>
              <a:gd name="connsiteY12" fmla="*/ 23024 h 37584"/>
              <a:gd name="connsiteX13" fmla="*/ 46170 w 53099"/>
              <a:gd name="connsiteY13" fmla="*/ 24597 h 37584"/>
              <a:gd name="connsiteX14" fmla="*/ 41681 w 53099"/>
              <a:gd name="connsiteY14" fmla="*/ 25924 h 37584"/>
              <a:gd name="connsiteX15" fmla="*/ 36827 w 53099"/>
              <a:gd name="connsiteY15" fmla="*/ 27249 h 37584"/>
              <a:gd name="connsiteX16" fmla="*/ 34582 w 53099"/>
              <a:gd name="connsiteY16" fmla="*/ 31141 h 37584"/>
              <a:gd name="connsiteX17" fmla="*/ 24702 w 53099"/>
              <a:gd name="connsiteY17" fmla="*/ 32209 h 37584"/>
              <a:gd name="connsiteX18" fmla="*/ 0 w 53099"/>
              <a:gd name="connsiteY18" fmla="*/ 37584 h 37584"/>
              <a:gd name="connsiteX0" fmla="*/ 3934 w 53099"/>
              <a:gd name="connsiteY0" fmla="*/ 0 h 37584"/>
              <a:gd name="connsiteX1" fmla="*/ 8714 w 53099"/>
              <a:gd name="connsiteY1" fmla="*/ 2064 h 37584"/>
              <a:gd name="connsiteX2" fmla="*/ 18265 w 53099"/>
              <a:gd name="connsiteY2" fmla="*/ 4578 h 37584"/>
              <a:gd name="connsiteX3" fmla="*/ 26480 w 53099"/>
              <a:gd name="connsiteY3" fmla="*/ 7783 h 37584"/>
              <a:gd name="connsiteX4" fmla="*/ 29070 w 53099"/>
              <a:gd name="connsiteY4" fmla="*/ 10669 h 37584"/>
              <a:gd name="connsiteX5" fmla="*/ 33296 w 53099"/>
              <a:gd name="connsiteY5" fmla="*/ 12117 h 37584"/>
              <a:gd name="connsiteX6" fmla="*/ 36204 w 53099"/>
              <a:gd name="connsiteY6" fmla="*/ 13438 h 37584"/>
              <a:gd name="connsiteX7" fmla="*/ 40052 w 53099"/>
              <a:gd name="connsiteY7" fmla="*/ 14427 h 37584"/>
              <a:gd name="connsiteX8" fmla="*/ 45237 w 53099"/>
              <a:gd name="connsiteY8" fmla="*/ 15890 h 37584"/>
              <a:gd name="connsiteX9" fmla="*/ 49488 w 53099"/>
              <a:gd name="connsiteY9" fmla="*/ 17093 h 37584"/>
              <a:gd name="connsiteX10" fmla="*/ 52887 w 53099"/>
              <a:gd name="connsiteY10" fmla="*/ 19166 h 37584"/>
              <a:gd name="connsiteX11" fmla="*/ 52467 w 53099"/>
              <a:gd name="connsiteY11" fmla="*/ 21595 h 37584"/>
              <a:gd name="connsiteX12" fmla="*/ 50211 w 53099"/>
              <a:gd name="connsiteY12" fmla="*/ 23024 h 37584"/>
              <a:gd name="connsiteX13" fmla="*/ 46170 w 53099"/>
              <a:gd name="connsiteY13" fmla="*/ 24597 h 37584"/>
              <a:gd name="connsiteX14" fmla="*/ 41681 w 53099"/>
              <a:gd name="connsiteY14" fmla="*/ 25924 h 37584"/>
              <a:gd name="connsiteX15" fmla="*/ 36827 w 53099"/>
              <a:gd name="connsiteY15" fmla="*/ 27249 h 37584"/>
              <a:gd name="connsiteX16" fmla="*/ 34582 w 53099"/>
              <a:gd name="connsiteY16" fmla="*/ 31141 h 37584"/>
              <a:gd name="connsiteX17" fmla="*/ 26733 w 53099"/>
              <a:gd name="connsiteY17" fmla="*/ 34471 h 37584"/>
              <a:gd name="connsiteX18" fmla="*/ 0 w 53099"/>
              <a:gd name="connsiteY18" fmla="*/ 37584 h 37584"/>
              <a:gd name="connsiteX0" fmla="*/ 3121 w 52286"/>
              <a:gd name="connsiteY0" fmla="*/ 0 h 38526"/>
              <a:gd name="connsiteX1" fmla="*/ 7901 w 52286"/>
              <a:gd name="connsiteY1" fmla="*/ 2064 h 38526"/>
              <a:gd name="connsiteX2" fmla="*/ 17452 w 52286"/>
              <a:gd name="connsiteY2" fmla="*/ 4578 h 38526"/>
              <a:gd name="connsiteX3" fmla="*/ 25667 w 52286"/>
              <a:gd name="connsiteY3" fmla="*/ 7783 h 38526"/>
              <a:gd name="connsiteX4" fmla="*/ 28257 w 52286"/>
              <a:gd name="connsiteY4" fmla="*/ 10669 h 38526"/>
              <a:gd name="connsiteX5" fmla="*/ 32483 w 52286"/>
              <a:gd name="connsiteY5" fmla="*/ 12117 h 38526"/>
              <a:gd name="connsiteX6" fmla="*/ 35391 w 52286"/>
              <a:gd name="connsiteY6" fmla="*/ 13438 h 38526"/>
              <a:gd name="connsiteX7" fmla="*/ 39239 w 52286"/>
              <a:gd name="connsiteY7" fmla="*/ 14427 h 38526"/>
              <a:gd name="connsiteX8" fmla="*/ 44424 w 52286"/>
              <a:gd name="connsiteY8" fmla="*/ 15890 h 38526"/>
              <a:gd name="connsiteX9" fmla="*/ 48675 w 52286"/>
              <a:gd name="connsiteY9" fmla="*/ 17093 h 38526"/>
              <a:gd name="connsiteX10" fmla="*/ 52074 w 52286"/>
              <a:gd name="connsiteY10" fmla="*/ 19166 h 38526"/>
              <a:gd name="connsiteX11" fmla="*/ 51654 w 52286"/>
              <a:gd name="connsiteY11" fmla="*/ 21595 h 38526"/>
              <a:gd name="connsiteX12" fmla="*/ 49398 w 52286"/>
              <a:gd name="connsiteY12" fmla="*/ 23024 h 38526"/>
              <a:gd name="connsiteX13" fmla="*/ 45357 w 52286"/>
              <a:gd name="connsiteY13" fmla="*/ 24597 h 38526"/>
              <a:gd name="connsiteX14" fmla="*/ 40868 w 52286"/>
              <a:gd name="connsiteY14" fmla="*/ 25924 h 38526"/>
              <a:gd name="connsiteX15" fmla="*/ 36014 w 52286"/>
              <a:gd name="connsiteY15" fmla="*/ 27249 h 38526"/>
              <a:gd name="connsiteX16" fmla="*/ 33769 w 52286"/>
              <a:gd name="connsiteY16" fmla="*/ 31141 h 38526"/>
              <a:gd name="connsiteX17" fmla="*/ 25920 w 52286"/>
              <a:gd name="connsiteY17" fmla="*/ 34471 h 38526"/>
              <a:gd name="connsiteX18" fmla="*/ 0 w 52286"/>
              <a:gd name="connsiteY18" fmla="*/ 38526 h 38526"/>
              <a:gd name="connsiteX0" fmla="*/ 12345 w 61510"/>
              <a:gd name="connsiteY0" fmla="*/ 0 h 38526"/>
              <a:gd name="connsiteX1" fmla="*/ 256 w 61510"/>
              <a:gd name="connsiteY1" fmla="*/ 5582 h 38526"/>
              <a:gd name="connsiteX2" fmla="*/ 26676 w 61510"/>
              <a:gd name="connsiteY2" fmla="*/ 4578 h 38526"/>
              <a:gd name="connsiteX3" fmla="*/ 34891 w 61510"/>
              <a:gd name="connsiteY3" fmla="*/ 7783 h 38526"/>
              <a:gd name="connsiteX4" fmla="*/ 37481 w 61510"/>
              <a:gd name="connsiteY4" fmla="*/ 10669 h 38526"/>
              <a:gd name="connsiteX5" fmla="*/ 41707 w 61510"/>
              <a:gd name="connsiteY5" fmla="*/ 12117 h 38526"/>
              <a:gd name="connsiteX6" fmla="*/ 44615 w 61510"/>
              <a:gd name="connsiteY6" fmla="*/ 13438 h 38526"/>
              <a:gd name="connsiteX7" fmla="*/ 48463 w 61510"/>
              <a:gd name="connsiteY7" fmla="*/ 14427 h 38526"/>
              <a:gd name="connsiteX8" fmla="*/ 53648 w 61510"/>
              <a:gd name="connsiteY8" fmla="*/ 15890 h 38526"/>
              <a:gd name="connsiteX9" fmla="*/ 57899 w 61510"/>
              <a:gd name="connsiteY9" fmla="*/ 17093 h 38526"/>
              <a:gd name="connsiteX10" fmla="*/ 61298 w 61510"/>
              <a:gd name="connsiteY10" fmla="*/ 19166 h 38526"/>
              <a:gd name="connsiteX11" fmla="*/ 60878 w 61510"/>
              <a:gd name="connsiteY11" fmla="*/ 21595 h 38526"/>
              <a:gd name="connsiteX12" fmla="*/ 58622 w 61510"/>
              <a:gd name="connsiteY12" fmla="*/ 23024 h 38526"/>
              <a:gd name="connsiteX13" fmla="*/ 54581 w 61510"/>
              <a:gd name="connsiteY13" fmla="*/ 24597 h 38526"/>
              <a:gd name="connsiteX14" fmla="*/ 50092 w 61510"/>
              <a:gd name="connsiteY14" fmla="*/ 25924 h 38526"/>
              <a:gd name="connsiteX15" fmla="*/ 45238 w 61510"/>
              <a:gd name="connsiteY15" fmla="*/ 27249 h 38526"/>
              <a:gd name="connsiteX16" fmla="*/ 42993 w 61510"/>
              <a:gd name="connsiteY16" fmla="*/ 31141 h 38526"/>
              <a:gd name="connsiteX17" fmla="*/ 35144 w 61510"/>
              <a:gd name="connsiteY17" fmla="*/ 34471 h 38526"/>
              <a:gd name="connsiteX18" fmla="*/ 9224 w 61510"/>
              <a:gd name="connsiteY18" fmla="*/ 38526 h 38526"/>
              <a:gd name="connsiteX0" fmla="*/ 21185 w 70350"/>
              <a:gd name="connsiteY0" fmla="*/ 0 h 38526"/>
              <a:gd name="connsiteX1" fmla="*/ 9096 w 70350"/>
              <a:gd name="connsiteY1" fmla="*/ 5582 h 38526"/>
              <a:gd name="connsiteX2" fmla="*/ 1777 w 70350"/>
              <a:gd name="connsiteY2" fmla="*/ 10756 h 38526"/>
              <a:gd name="connsiteX3" fmla="*/ 43731 w 70350"/>
              <a:gd name="connsiteY3" fmla="*/ 7783 h 38526"/>
              <a:gd name="connsiteX4" fmla="*/ 46321 w 70350"/>
              <a:gd name="connsiteY4" fmla="*/ 10669 h 38526"/>
              <a:gd name="connsiteX5" fmla="*/ 50547 w 70350"/>
              <a:gd name="connsiteY5" fmla="*/ 12117 h 38526"/>
              <a:gd name="connsiteX6" fmla="*/ 53455 w 70350"/>
              <a:gd name="connsiteY6" fmla="*/ 13438 h 38526"/>
              <a:gd name="connsiteX7" fmla="*/ 57303 w 70350"/>
              <a:gd name="connsiteY7" fmla="*/ 14427 h 38526"/>
              <a:gd name="connsiteX8" fmla="*/ 62488 w 70350"/>
              <a:gd name="connsiteY8" fmla="*/ 15890 h 38526"/>
              <a:gd name="connsiteX9" fmla="*/ 66739 w 70350"/>
              <a:gd name="connsiteY9" fmla="*/ 17093 h 38526"/>
              <a:gd name="connsiteX10" fmla="*/ 70138 w 70350"/>
              <a:gd name="connsiteY10" fmla="*/ 19166 h 38526"/>
              <a:gd name="connsiteX11" fmla="*/ 69718 w 70350"/>
              <a:gd name="connsiteY11" fmla="*/ 21595 h 38526"/>
              <a:gd name="connsiteX12" fmla="*/ 67462 w 70350"/>
              <a:gd name="connsiteY12" fmla="*/ 23024 h 38526"/>
              <a:gd name="connsiteX13" fmla="*/ 63421 w 70350"/>
              <a:gd name="connsiteY13" fmla="*/ 24597 h 38526"/>
              <a:gd name="connsiteX14" fmla="*/ 58932 w 70350"/>
              <a:gd name="connsiteY14" fmla="*/ 25924 h 38526"/>
              <a:gd name="connsiteX15" fmla="*/ 54078 w 70350"/>
              <a:gd name="connsiteY15" fmla="*/ 27249 h 38526"/>
              <a:gd name="connsiteX16" fmla="*/ 51833 w 70350"/>
              <a:gd name="connsiteY16" fmla="*/ 31141 h 38526"/>
              <a:gd name="connsiteX17" fmla="*/ 43984 w 70350"/>
              <a:gd name="connsiteY17" fmla="*/ 34471 h 38526"/>
              <a:gd name="connsiteX18" fmla="*/ 18064 w 70350"/>
              <a:gd name="connsiteY18" fmla="*/ 38526 h 38526"/>
              <a:gd name="connsiteX0" fmla="*/ 19589 w 68754"/>
              <a:gd name="connsiteY0" fmla="*/ 0 h 38526"/>
              <a:gd name="connsiteX1" fmla="*/ 7500 w 68754"/>
              <a:gd name="connsiteY1" fmla="*/ 5582 h 38526"/>
              <a:gd name="connsiteX2" fmla="*/ 181 w 68754"/>
              <a:gd name="connsiteY2" fmla="*/ 10756 h 38526"/>
              <a:gd name="connsiteX3" fmla="*/ 14863 w 68754"/>
              <a:gd name="connsiteY3" fmla="*/ 15678 h 38526"/>
              <a:gd name="connsiteX4" fmla="*/ 44725 w 68754"/>
              <a:gd name="connsiteY4" fmla="*/ 10669 h 38526"/>
              <a:gd name="connsiteX5" fmla="*/ 48951 w 68754"/>
              <a:gd name="connsiteY5" fmla="*/ 12117 h 38526"/>
              <a:gd name="connsiteX6" fmla="*/ 51859 w 68754"/>
              <a:gd name="connsiteY6" fmla="*/ 13438 h 38526"/>
              <a:gd name="connsiteX7" fmla="*/ 55707 w 68754"/>
              <a:gd name="connsiteY7" fmla="*/ 14427 h 38526"/>
              <a:gd name="connsiteX8" fmla="*/ 60892 w 68754"/>
              <a:gd name="connsiteY8" fmla="*/ 15890 h 38526"/>
              <a:gd name="connsiteX9" fmla="*/ 65143 w 68754"/>
              <a:gd name="connsiteY9" fmla="*/ 17093 h 38526"/>
              <a:gd name="connsiteX10" fmla="*/ 68542 w 68754"/>
              <a:gd name="connsiteY10" fmla="*/ 19166 h 38526"/>
              <a:gd name="connsiteX11" fmla="*/ 68122 w 68754"/>
              <a:gd name="connsiteY11" fmla="*/ 21595 h 38526"/>
              <a:gd name="connsiteX12" fmla="*/ 65866 w 68754"/>
              <a:gd name="connsiteY12" fmla="*/ 23024 h 38526"/>
              <a:gd name="connsiteX13" fmla="*/ 61825 w 68754"/>
              <a:gd name="connsiteY13" fmla="*/ 24597 h 38526"/>
              <a:gd name="connsiteX14" fmla="*/ 57336 w 68754"/>
              <a:gd name="connsiteY14" fmla="*/ 25924 h 38526"/>
              <a:gd name="connsiteX15" fmla="*/ 52482 w 68754"/>
              <a:gd name="connsiteY15" fmla="*/ 27249 h 38526"/>
              <a:gd name="connsiteX16" fmla="*/ 50237 w 68754"/>
              <a:gd name="connsiteY16" fmla="*/ 31141 h 38526"/>
              <a:gd name="connsiteX17" fmla="*/ 42388 w 68754"/>
              <a:gd name="connsiteY17" fmla="*/ 34471 h 38526"/>
              <a:gd name="connsiteX18" fmla="*/ 16468 w 68754"/>
              <a:gd name="connsiteY18" fmla="*/ 38526 h 38526"/>
              <a:gd name="connsiteX0" fmla="*/ 19589 w 68754"/>
              <a:gd name="connsiteY0" fmla="*/ 0 h 38526"/>
              <a:gd name="connsiteX1" fmla="*/ 7500 w 68754"/>
              <a:gd name="connsiteY1" fmla="*/ 5582 h 38526"/>
              <a:gd name="connsiteX2" fmla="*/ 181 w 68754"/>
              <a:gd name="connsiteY2" fmla="*/ 10756 h 38526"/>
              <a:gd name="connsiteX3" fmla="*/ 14863 w 68754"/>
              <a:gd name="connsiteY3" fmla="*/ 15678 h 38526"/>
              <a:gd name="connsiteX4" fmla="*/ 16328 w 68754"/>
              <a:gd name="connsiteY4" fmla="*/ 17705 h 38526"/>
              <a:gd name="connsiteX5" fmla="*/ 48951 w 68754"/>
              <a:gd name="connsiteY5" fmla="*/ 12117 h 38526"/>
              <a:gd name="connsiteX6" fmla="*/ 51859 w 68754"/>
              <a:gd name="connsiteY6" fmla="*/ 13438 h 38526"/>
              <a:gd name="connsiteX7" fmla="*/ 55707 w 68754"/>
              <a:gd name="connsiteY7" fmla="*/ 14427 h 38526"/>
              <a:gd name="connsiteX8" fmla="*/ 60892 w 68754"/>
              <a:gd name="connsiteY8" fmla="*/ 15890 h 38526"/>
              <a:gd name="connsiteX9" fmla="*/ 65143 w 68754"/>
              <a:gd name="connsiteY9" fmla="*/ 17093 h 38526"/>
              <a:gd name="connsiteX10" fmla="*/ 68542 w 68754"/>
              <a:gd name="connsiteY10" fmla="*/ 19166 h 38526"/>
              <a:gd name="connsiteX11" fmla="*/ 68122 w 68754"/>
              <a:gd name="connsiteY11" fmla="*/ 21595 h 38526"/>
              <a:gd name="connsiteX12" fmla="*/ 65866 w 68754"/>
              <a:gd name="connsiteY12" fmla="*/ 23024 h 38526"/>
              <a:gd name="connsiteX13" fmla="*/ 61825 w 68754"/>
              <a:gd name="connsiteY13" fmla="*/ 24597 h 38526"/>
              <a:gd name="connsiteX14" fmla="*/ 57336 w 68754"/>
              <a:gd name="connsiteY14" fmla="*/ 25924 h 38526"/>
              <a:gd name="connsiteX15" fmla="*/ 52482 w 68754"/>
              <a:gd name="connsiteY15" fmla="*/ 27249 h 38526"/>
              <a:gd name="connsiteX16" fmla="*/ 50237 w 68754"/>
              <a:gd name="connsiteY16" fmla="*/ 31141 h 38526"/>
              <a:gd name="connsiteX17" fmla="*/ 42388 w 68754"/>
              <a:gd name="connsiteY17" fmla="*/ 34471 h 38526"/>
              <a:gd name="connsiteX18" fmla="*/ 16468 w 68754"/>
              <a:gd name="connsiteY18" fmla="*/ 38526 h 38526"/>
              <a:gd name="connsiteX0" fmla="*/ 19409 w 68574"/>
              <a:gd name="connsiteY0" fmla="*/ 0 h 38526"/>
              <a:gd name="connsiteX1" fmla="*/ 7320 w 68574"/>
              <a:gd name="connsiteY1" fmla="*/ 5582 h 38526"/>
              <a:gd name="connsiteX2" fmla="*/ 1 w 68574"/>
              <a:gd name="connsiteY2" fmla="*/ 10756 h 38526"/>
              <a:gd name="connsiteX3" fmla="*/ 7654 w 68574"/>
              <a:gd name="connsiteY3" fmla="*/ 14305 h 38526"/>
              <a:gd name="connsiteX4" fmla="*/ 16148 w 68574"/>
              <a:gd name="connsiteY4" fmla="*/ 17705 h 38526"/>
              <a:gd name="connsiteX5" fmla="*/ 48771 w 68574"/>
              <a:gd name="connsiteY5" fmla="*/ 12117 h 38526"/>
              <a:gd name="connsiteX6" fmla="*/ 51679 w 68574"/>
              <a:gd name="connsiteY6" fmla="*/ 13438 h 38526"/>
              <a:gd name="connsiteX7" fmla="*/ 55527 w 68574"/>
              <a:gd name="connsiteY7" fmla="*/ 14427 h 38526"/>
              <a:gd name="connsiteX8" fmla="*/ 60712 w 68574"/>
              <a:gd name="connsiteY8" fmla="*/ 15890 h 38526"/>
              <a:gd name="connsiteX9" fmla="*/ 64963 w 68574"/>
              <a:gd name="connsiteY9" fmla="*/ 17093 h 38526"/>
              <a:gd name="connsiteX10" fmla="*/ 68362 w 68574"/>
              <a:gd name="connsiteY10" fmla="*/ 19166 h 38526"/>
              <a:gd name="connsiteX11" fmla="*/ 67942 w 68574"/>
              <a:gd name="connsiteY11" fmla="*/ 21595 h 38526"/>
              <a:gd name="connsiteX12" fmla="*/ 65686 w 68574"/>
              <a:gd name="connsiteY12" fmla="*/ 23024 h 38526"/>
              <a:gd name="connsiteX13" fmla="*/ 61645 w 68574"/>
              <a:gd name="connsiteY13" fmla="*/ 24597 h 38526"/>
              <a:gd name="connsiteX14" fmla="*/ 57156 w 68574"/>
              <a:gd name="connsiteY14" fmla="*/ 25924 h 38526"/>
              <a:gd name="connsiteX15" fmla="*/ 52302 w 68574"/>
              <a:gd name="connsiteY15" fmla="*/ 27249 h 38526"/>
              <a:gd name="connsiteX16" fmla="*/ 50057 w 68574"/>
              <a:gd name="connsiteY16" fmla="*/ 31141 h 38526"/>
              <a:gd name="connsiteX17" fmla="*/ 42208 w 68574"/>
              <a:gd name="connsiteY17" fmla="*/ 34471 h 38526"/>
              <a:gd name="connsiteX18" fmla="*/ 16288 w 68574"/>
              <a:gd name="connsiteY18" fmla="*/ 38526 h 38526"/>
              <a:gd name="connsiteX0" fmla="*/ 19409 w 68574"/>
              <a:gd name="connsiteY0" fmla="*/ 0 h 38526"/>
              <a:gd name="connsiteX1" fmla="*/ 7320 w 68574"/>
              <a:gd name="connsiteY1" fmla="*/ 5582 h 38526"/>
              <a:gd name="connsiteX2" fmla="*/ 1 w 68574"/>
              <a:gd name="connsiteY2" fmla="*/ 10756 h 38526"/>
              <a:gd name="connsiteX3" fmla="*/ 7654 w 68574"/>
              <a:gd name="connsiteY3" fmla="*/ 14305 h 38526"/>
              <a:gd name="connsiteX4" fmla="*/ 19803 w 68574"/>
              <a:gd name="connsiteY4" fmla="*/ 17877 h 38526"/>
              <a:gd name="connsiteX5" fmla="*/ 48771 w 68574"/>
              <a:gd name="connsiteY5" fmla="*/ 12117 h 38526"/>
              <a:gd name="connsiteX6" fmla="*/ 51679 w 68574"/>
              <a:gd name="connsiteY6" fmla="*/ 13438 h 38526"/>
              <a:gd name="connsiteX7" fmla="*/ 55527 w 68574"/>
              <a:gd name="connsiteY7" fmla="*/ 14427 h 38526"/>
              <a:gd name="connsiteX8" fmla="*/ 60712 w 68574"/>
              <a:gd name="connsiteY8" fmla="*/ 15890 h 38526"/>
              <a:gd name="connsiteX9" fmla="*/ 64963 w 68574"/>
              <a:gd name="connsiteY9" fmla="*/ 17093 h 38526"/>
              <a:gd name="connsiteX10" fmla="*/ 68362 w 68574"/>
              <a:gd name="connsiteY10" fmla="*/ 19166 h 38526"/>
              <a:gd name="connsiteX11" fmla="*/ 67942 w 68574"/>
              <a:gd name="connsiteY11" fmla="*/ 21595 h 38526"/>
              <a:gd name="connsiteX12" fmla="*/ 65686 w 68574"/>
              <a:gd name="connsiteY12" fmla="*/ 23024 h 38526"/>
              <a:gd name="connsiteX13" fmla="*/ 61645 w 68574"/>
              <a:gd name="connsiteY13" fmla="*/ 24597 h 38526"/>
              <a:gd name="connsiteX14" fmla="*/ 57156 w 68574"/>
              <a:gd name="connsiteY14" fmla="*/ 25924 h 38526"/>
              <a:gd name="connsiteX15" fmla="*/ 52302 w 68574"/>
              <a:gd name="connsiteY15" fmla="*/ 27249 h 38526"/>
              <a:gd name="connsiteX16" fmla="*/ 50057 w 68574"/>
              <a:gd name="connsiteY16" fmla="*/ 31141 h 38526"/>
              <a:gd name="connsiteX17" fmla="*/ 42208 w 68574"/>
              <a:gd name="connsiteY17" fmla="*/ 34471 h 38526"/>
              <a:gd name="connsiteX18" fmla="*/ 16288 w 68574"/>
              <a:gd name="connsiteY18" fmla="*/ 38526 h 38526"/>
              <a:gd name="connsiteX0" fmla="*/ 19409 w 68574"/>
              <a:gd name="connsiteY0" fmla="*/ 0 h 38526"/>
              <a:gd name="connsiteX1" fmla="*/ 7320 w 68574"/>
              <a:gd name="connsiteY1" fmla="*/ 5582 h 38526"/>
              <a:gd name="connsiteX2" fmla="*/ 1 w 68574"/>
              <a:gd name="connsiteY2" fmla="*/ 10756 h 38526"/>
              <a:gd name="connsiteX3" fmla="*/ 7654 w 68574"/>
              <a:gd name="connsiteY3" fmla="*/ 14305 h 38526"/>
              <a:gd name="connsiteX4" fmla="*/ 19803 w 68574"/>
              <a:gd name="connsiteY4" fmla="*/ 17877 h 38526"/>
              <a:gd name="connsiteX5" fmla="*/ 26560 w 68574"/>
              <a:gd name="connsiteY5" fmla="*/ 19239 h 38526"/>
              <a:gd name="connsiteX6" fmla="*/ 51679 w 68574"/>
              <a:gd name="connsiteY6" fmla="*/ 13438 h 38526"/>
              <a:gd name="connsiteX7" fmla="*/ 55527 w 68574"/>
              <a:gd name="connsiteY7" fmla="*/ 14427 h 38526"/>
              <a:gd name="connsiteX8" fmla="*/ 60712 w 68574"/>
              <a:gd name="connsiteY8" fmla="*/ 15890 h 38526"/>
              <a:gd name="connsiteX9" fmla="*/ 64963 w 68574"/>
              <a:gd name="connsiteY9" fmla="*/ 17093 h 38526"/>
              <a:gd name="connsiteX10" fmla="*/ 68362 w 68574"/>
              <a:gd name="connsiteY10" fmla="*/ 19166 h 38526"/>
              <a:gd name="connsiteX11" fmla="*/ 67942 w 68574"/>
              <a:gd name="connsiteY11" fmla="*/ 21595 h 38526"/>
              <a:gd name="connsiteX12" fmla="*/ 65686 w 68574"/>
              <a:gd name="connsiteY12" fmla="*/ 23024 h 38526"/>
              <a:gd name="connsiteX13" fmla="*/ 61645 w 68574"/>
              <a:gd name="connsiteY13" fmla="*/ 24597 h 38526"/>
              <a:gd name="connsiteX14" fmla="*/ 57156 w 68574"/>
              <a:gd name="connsiteY14" fmla="*/ 25924 h 38526"/>
              <a:gd name="connsiteX15" fmla="*/ 52302 w 68574"/>
              <a:gd name="connsiteY15" fmla="*/ 27249 h 38526"/>
              <a:gd name="connsiteX16" fmla="*/ 50057 w 68574"/>
              <a:gd name="connsiteY16" fmla="*/ 31141 h 38526"/>
              <a:gd name="connsiteX17" fmla="*/ 42208 w 68574"/>
              <a:gd name="connsiteY17" fmla="*/ 34471 h 38526"/>
              <a:gd name="connsiteX18" fmla="*/ 16288 w 68574"/>
              <a:gd name="connsiteY18" fmla="*/ 38526 h 38526"/>
              <a:gd name="connsiteX0" fmla="*/ 19409 w 68574"/>
              <a:gd name="connsiteY0" fmla="*/ 0 h 38526"/>
              <a:gd name="connsiteX1" fmla="*/ 7320 w 68574"/>
              <a:gd name="connsiteY1" fmla="*/ 5582 h 38526"/>
              <a:gd name="connsiteX2" fmla="*/ 1 w 68574"/>
              <a:gd name="connsiteY2" fmla="*/ 10756 h 38526"/>
              <a:gd name="connsiteX3" fmla="*/ 7654 w 68574"/>
              <a:gd name="connsiteY3" fmla="*/ 14305 h 38526"/>
              <a:gd name="connsiteX4" fmla="*/ 19803 w 68574"/>
              <a:gd name="connsiteY4" fmla="*/ 17877 h 38526"/>
              <a:gd name="connsiteX5" fmla="*/ 26560 w 68574"/>
              <a:gd name="connsiteY5" fmla="*/ 19239 h 38526"/>
              <a:gd name="connsiteX6" fmla="*/ 51679 w 68574"/>
              <a:gd name="connsiteY6" fmla="*/ 13438 h 38526"/>
              <a:gd name="connsiteX7" fmla="*/ 702 w 68574"/>
              <a:gd name="connsiteY7" fmla="*/ 23180 h 38526"/>
              <a:gd name="connsiteX8" fmla="*/ 60712 w 68574"/>
              <a:gd name="connsiteY8" fmla="*/ 15890 h 38526"/>
              <a:gd name="connsiteX9" fmla="*/ 64963 w 68574"/>
              <a:gd name="connsiteY9" fmla="*/ 17093 h 38526"/>
              <a:gd name="connsiteX10" fmla="*/ 68362 w 68574"/>
              <a:gd name="connsiteY10" fmla="*/ 19166 h 38526"/>
              <a:gd name="connsiteX11" fmla="*/ 67942 w 68574"/>
              <a:gd name="connsiteY11" fmla="*/ 21595 h 38526"/>
              <a:gd name="connsiteX12" fmla="*/ 65686 w 68574"/>
              <a:gd name="connsiteY12" fmla="*/ 23024 h 38526"/>
              <a:gd name="connsiteX13" fmla="*/ 61645 w 68574"/>
              <a:gd name="connsiteY13" fmla="*/ 24597 h 38526"/>
              <a:gd name="connsiteX14" fmla="*/ 57156 w 68574"/>
              <a:gd name="connsiteY14" fmla="*/ 25924 h 38526"/>
              <a:gd name="connsiteX15" fmla="*/ 52302 w 68574"/>
              <a:gd name="connsiteY15" fmla="*/ 27249 h 38526"/>
              <a:gd name="connsiteX16" fmla="*/ 50057 w 68574"/>
              <a:gd name="connsiteY16" fmla="*/ 31141 h 38526"/>
              <a:gd name="connsiteX17" fmla="*/ 42208 w 68574"/>
              <a:gd name="connsiteY17" fmla="*/ 34471 h 38526"/>
              <a:gd name="connsiteX18" fmla="*/ 16288 w 68574"/>
              <a:gd name="connsiteY18" fmla="*/ 38526 h 38526"/>
              <a:gd name="connsiteX0" fmla="*/ 19409 w 68574"/>
              <a:gd name="connsiteY0" fmla="*/ 0 h 38526"/>
              <a:gd name="connsiteX1" fmla="*/ 7320 w 68574"/>
              <a:gd name="connsiteY1" fmla="*/ 5582 h 38526"/>
              <a:gd name="connsiteX2" fmla="*/ 1 w 68574"/>
              <a:gd name="connsiteY2" fmla="*/ 10756 h 38526"/>
              <a:gd name="connsiteX3" fmla="*/ 7654 w 68574"/>
              <a:gd name="connsiteY3" fmla="*/ 14305 h 38526"/>
              <a:gd name="connsiteX4" fmla="*/ 19803 w 68574"/>
              <a:gd name="connsiteY4" fmla="*/ 17877 h 38526"/>
              <a:gd name="connsiteX5" fmla="*/ 26560 w 68574"/>
              <a:gd name="connsiteY5" fmla="*/ 19239 h 38526"/>
              <a:gd name="connsiteX6" fmla="*/ 13723 w 68574"/>
              <a:gd name="connsiteY6" fmla="*/ 20397 h 38526"/>
              <a:gd name="connsiteX7" fmla="*/ 51679 w 68574"/>
              <a:gd name="connsiteY7" fmla="*/ 13438 h 38526"/>
              <a:gd name="connsiteX8" fmla="*/ 702 w 68574"/>
              <a:gd name="connsiteY8" fmla="*/ 23180 h 38526"/>
              <a:gd name="connsiteX9" fmla="*/ 60712 w 68574"/>
              <a:gd name="connsiteY9" fmla="*/ 15890 h 38526"/>
              <a:gd name="connsiteX10" fmla="*/ 64963 w 68574"/>
              <a:gd name="connsiteY10" fmla="*/ 17093 h 38526"/>
              <a:gd name="connsiteX11" fmla="*/ 68362 w 68574"/>
              <a:gd name="connsiteY11" fmla="*/ 19166 h 38526"/>
              <a:gd name="connsiteX12" fmla="*/ 67942 w 68574"/>
              <a:gd name="connsiteY12" fmla="*/ 21595 h 38526"/>
              <a:gd name="connsiteX13" fmla="*/ 65686 w 68574"/>
              <a:gd name="connsiteY13" fmla="*/ 23024 h 38526"/>
              <a:gd name="connsiteX14" fmla="*/ 61645 w 68574"/>
              <a:gd name="connsiteY14" fmla="*/ 24597 h 38526"/>
              <a:gd name="connsiteX15" fmla="*/ 57156 w 68574"/>
              <a:gd name="connsiteY15" fmla="*/ 25924 h 38526"/>
              <a:gd name="connsiteX16" fmla="*/ 52302 w 68574"/>
              <a:gd name="connsiteY16" fmla="*/ 27249 h 38526"/>
              <a:gd name="connsiteX17" fmla="*/ 50057 w 68574"/>
              <a:gd name="connsiteY17" fmla="*/ 31141 h 38526"/>
              <a:gd name="connsiteX18" fmla="*/ 42208 w 68574"/>
              <a:gd name="connsiteY18" fmla="*/ 34471 h 38526"/>
              <a:gd name="connsiteX19" fmla="*/ 16288 w 68574"/>
              <a:gd name="connsiteY19" fmla="*/ 38526 h 38526"/>
              <a:gd name="connsiteX0" fmla="*/ 19409 w 68574"/>
              <a:gd name="connsiteY0" fmla="*/ 0 h 38526"/>
              <a:gd name="connsiteX1" fmla="*/ 7320 w 68574"/>
              <a:gd name="connsiteY1" fmla="*/ 5582 h 38526"/>
              <a:gd name="connsiteX2" fmla="*/ 1 w 68574"/>
              <a:gd name="connsiteY2" fmla="*/ 10756 h 38526"/>
              <a:gd name="connsiteX3" fmla="*/ 7654 w 68574"/>
              <a:gd name="connsiteY3" fmla="*/ 14305 h 38526"/>
              <a:gd name="connsiteX4" fmla="*/ 19803 w 68574"/>
              <a:gd name="connsiteY4" fmla="*/ 17877 h 38526"/>
              <a:gd name="connsiteX5" fmla="*/ 26560 w 68574"/>
              <a:gd name="connsiteY5" fmla="*/ 19239 h 38526"/>
              <a:gd name="connsiteX6" fmla="*/ 13723 w 68574"/>
              <a:gd name="connsiteY6" fmla="*/ 20397 h 38526"/>
              <a:gd name="connsiteX7" fmla="*/ 33966 w 68574"/>
              <a:gd name="connsiteY7" fmla="*/ 18587 h 38526"/>
              <a:gd name="connsiteX8" fmla="*/ 702 w 68574"/>
              <a:gd name="connsiteY8" fmla="*/ 23180 h 38526"/>
              <a:gd name="connsiteX9" fmla="*/ 60712 w 68574"/>
              <a:gd name="connsiteY9" fmla="*/ 15890 h 38526"/>
              <a:gd name="connsiteX10" fmla="*/ 64963 w 68574"/>
              <a:gd name="connsiteY10" fmla="*/ 17093 h 38526"/>
              <a:gd name="connsiteX11" fmla="*/ 68362 w 68574"/>
              <a:gd name="connsiteY11" fmla="*/ 19166 h 38526"/>
              <a:gd name="connsiteX12" fmla="*/ 67942 w 68574"/>
              <a:gd name="connsiteY12" fmla="*/ 21595 h 38526"/>
              <a:gd name="connsiteX13" fmla="*/ 65686 w 68574"/>
              <a:gd name="connsiteY13" fmla="*/ 23024 h 38526"/>
              <a:gd name="connsiteX14" fmla="*/ 61645 w 68574"/>
              <a:gd name="connsiteY14" fmla="*/ 24597 h 38526"/>
              <a:gd name="connsiteX15" fmla="*/ 57156 w 68574"/>
              <a:gd name="connsiteY15" fmla="*/ 25924 h 38526"/>
              <a:gd name="connsiteX16" fmla="*/ 52302 w 68574"/>
              <a:gd name="connsiteY16" fmla="*/ 27249 h 38526"/>
              <a:gd name="connsiteX17" fmla="*/ 50057 w 68574"/>
              <a:gd name="connsiteY17" fmla="*/ 31141 h 38526"/>
              <a:gd name="connsiteX18" fmla="*/ 42208 w 68574"/>
              <a:gd name="connsiteY18" fmla="*/ 34471 h 38526"/>
              <a:gd name="connsiteX19" fmla="*/ 16288 w 68574"/>
              <a:gd name="connsiteY19" fmla="*/ 38526 h 38526"/>
              <a:gd name="connsiteX0" fmla="*/ 20001 w 69166"/>
              <a:gd name="connsiteY0" fmla="*/ 0 h 38526"/>
              <a:gd name="connsiteX1" fmla="*/ 7912 w 69166"/>
              <a:gd name="connsiteY1" fmla="*/ 5582 h 38526"/>
              <a:gd name="connsiteX2" fmla="*/ 593 w 69166"/>
              <a:gd name="connsiteY2" fmla="*/ 10756 h 38526"/>
              <a:gd name="connsiteX3" fmla="*/ 8246 w 69166"/>
              <a:gd name="connsiteY3" fmla="*/ 14305 h 38526"/>
              <a:gd name="connsiteX4" fmla="*/ 20395 w 69166"/>
              <a:gd name="connsiteY4" fmla="*/ 17877 h 38526"/>
              <a:gd name="connsiteX5" fmla="*/ 27152 w 69166"/>
              <a:gd name="connsiteY5" fmla="*/ 19239 h 38526"/>
              <a:gd name="connsiteX6" fmla="*/ 14315 w 69166"/>
              <a:gd name="connsiteY6" fmla="*/ 20397 h 38526"/>
              <a:gd name="connsiteX7" fmla="*/ 19657 w 69166"/>
              <a:gd name="connsiteY7" fmla="*/ 23392 h 38526"/>
              <a:gd name="connsiteX8" fmla="*/ 1294 w 69166"/>
              <a:gd name="connsiteY8" fmla="*/ 23180 h 38526"/>
              <a:gd name="connsiteX9" fmla="*/ 61304 w 69166"/>
              <a:gd name="connsiteY9" fmla="*/ 15890 h 38526"/>
              <a:gd name="connsiteX10" fmla="*/ 65555 w 69166"/>
              <a:gd name="connsiteY10" fmla="*/ 17093 h 38526"/>
              <a:gd name="connsiteX11" fmla="*/ 68954 w 69166"/>
              <a:gd name="connsiteY11" fmla="*/ 19166 h 38526"/>
              <a:gd name="connsiteX12" fmla="*/ 68534 w 69166"/>
              <a:gd name="connsiteY12" fmla="*/ 21595 h 38526"/>
              <a:gd name="connsiteX13" fmla="*/ 66278 w 69166"/>
              <a:gd name="connsiteY13" fmla="*/ 23024 h 38526"/>
              <a:gd name="connsiteX14" fmla="*/ 62237 w 69166"/>
              <a:gd name="connsiteY14" fmla="*/ 24597 h 38526"/>
              <a:gd name="connsiteX15" fmla="*/ 57748 w 69166"/>
              <a:gd name="connsiteY15" fmla="*/ 25924 h 38526"/>
              <a:gd name="connsiteX16" fmla="*/ 52894 w 69166"/>
              <a:gd name="connsiteY16" fmla="*/ 27249 h 38526"/>
              <a:gd name="connsiteX17" fmla="*/ 50649 w 69166"/>
              <a:gd name="connsiteY17" fmla="*/ 31141 h 38526"/>
              <a:gd name="connsiteX18" fmla="*/ 42800 w 69166"/>
              <a:gd name="connsiteY18" fmla="*/ 34471 h 38526"/>
              <a:gd name="connsiteX19" fmla="*/ 16880 w 69166"/>
              <a:gd name="connsiteY19" fmla="*/ 38526 h 38526"/>
              <a:gd name="connsiteX0" fmla="*/ 19961 w 69126"/>
              <a:gd name="connsiteY0" fmla="*/ 0 h 38526"/>
              <a:gd name="connsiteX1" fmla="*/ 7872 w 69126"/>
              <a:gd name="connsiteY1" fmla="*/ 5582 h 38526"/>
              <a:gd name="connsiteX2" fmla="*/ 553 w 69126"/>
              <a:gd name="connsiteY2" fmla="*/ 10756 h 38526"/>
              <a:gd name="connsiteX3" fmla="*/ 8206 w 69126"/>
              <a:gd name="connsiteY3" fmla="*/ 14305 h 38526"/>
              <a:gd name="connsiteX4" fmla="*/ 20355 w 69126"/>
              <a:gd name="connsiteY4" fmla="*/ 17877 h 38526"/>
              <a:gd name="connsiteX5" fmla="*/ 27112 w 69126"/>
              <a:gd name="connsiteY5" fmla="*/ 19239 h 38526"/>
              <a:gd name="connsiteX6" fmla="*/ 14275 w 69126"/>
              <a:gd name="connsiteY6" fmla="*/ 20397 h 38526"/>
              <a:gd name="connsiteX7" fmla="*/ 19617 w 69126"/>
              <a:gd name="connsiteY7" fmla="*/ 23392 h 38526"/>
              <a:gd name="connsiteX8" fmla="*/ 20461 w 69126"/>
              <a:gd name="connsiteY8" fmla="*/ 22714 h 38526"/>
              <a:gd name="connsiteX9" fmla="*/ 1254 w 69126"/>
              <a:gd name="connsiteY9" fmla="*/ 23180 h 38526"/>
              <a:gd name="connsiteX10" fmla="*/ 61264 w 69126"/>
              <a:gd name="connsiteY10" fmla="*/ 15890 h 38526"/>
              <a:gd name="connsiteX11" fmla="*/ 65515 w 69126"/>
              <a:gd name="connsiteY11" fmla="*/ 17093 h 38526"/>
              <a:gd name="connsiteX12" fmla="*/ 68914 w 69126"/>
              <a:gd name="connsiteY12" fmla="*/ 19166 h 38526"/>
              <a:gd name="connsiteX13" fmla="*/ 68494 w 69126"/>
              <a:gd name="connsiteY13" fmla="*/ 21595 h 38526"/>
              <a:gd name="connsiteX14" fmla="*/ 66238 w 69126"/>
              <a:gd name="connsiteY14" fmla="*/ 23024 h 38526"/>
              <a:gd name="connsiteX15" fmla="*/ 62197 w 69126"/>
              <a:gd name="connsiteY15" fmla="*/ 24597 h 38526"/>
              <a:gd name="connsiteX16" fmla="*/ 57708 w 69126"/>
              <a:gd name="connsiteY16" fmla="*/ 25924 h 38526"/>
              <a:gd name="connsiteX17" fmla="*/ 52854 w 69126"/>
              <a:gd name="connsiteY17" fmla="*/ 27249 h 38526"/>
              <a:gd name="connsiteX18" fmla="*/ 50609 w 69126"/>
              <a:gd name="connsiteY18" fmla="*/ 31141 h 38526"/>
              <a:gd name="connsiteX19" fmla="*/ 42760 w 69126"/>
              <a:gd name="connsiteY19" fmla="*/ 34471 h 38526"/>
              <a:gd name="connsiteX20" fmla="*/ 16840 w 69126"/>
              <a:gd name="connsiteY20" fmla="*/ 38526 h 38526"/>
              <a:gd name="connsiteX0" fmla="*/ 19961 w 69126"/>
              <a:gd name="connsiteY0" fmla="*/ 0 h 38526"/>
              <a:gd name="connsiteX1" fmla="*/ 7872 w 69126"/>
              <a:gd name="connsiteY1" fmla="*/ 5582 h 38526"/>
              <a:gd name="connsiteX2" fmla="*/ 553 w 69126"/>
              <a:gd name="connsiteY2" fmla="*/ 10756 h 38526"/>
              <a:gd name="connsiteX3" fmla="*/ 8206 w 69126"/>
              <a:gd name="connsiteY3" fmla="*/ 14305 h 38526"/>
              <a:gd name="connsiteX4" fmla="*/ 20355 w 69126"/>
              <a:gd name="connsiteY4" fmla="*/ 17877 h 38526"/>
              <a:gd name="connsiteX5" fmla="*/ 27112 w 69126"/>
              <a:gd name="connsiteY5" fmla="*/ 19239 h 38526"/>
              <a:gd name="connsiteX6" fmla="*/ 19617 w 69126"/>
              <a:gd name="connsiteY6" fmla="*/ 23392 h 38526"/>
              <a:gd name="connsiteX7" fmla="*/ 20461 w 69126"/>
              <a:gd name="connsiteY7" fmla="*/ 22714 h 38526"/>
              <a:gd name="connsiteX8" fmla="*/ 1254 w 69126"/>
              <a:gd name="connsiteY8" fmla="*/ 23180 h 38526"/>
              <a:gd name="connsiteX9" fmla="*/ 61264 w 69126"/>
              <a:gd name="connsiteY9" fmla="*/ 15890 h 38526"/>
              <a:gd name="connsiteX10" fmla="*/ 65515 w 69126"/>
              <a:gd name="connsiteY10" fmla="*/ 17093 h 38526"/>
              <a:gd name="connsiteX11" fmla="*/ 68914 w 69126"/>
              <a:gd name="connsiteY11" fmla="*/ 19166 h 38526"/>
              <a:gd name="connsiteX12" fmla="*/ 68494 w 69126"/>
              <a:gd name="connsiteY12" fmla="*/ 21595 h 38526"/>
              <a:gd name="connsiteX13" fmla="*/ 66238 w 69126"/>
              <a:gd name="connsiteY13" fmla="*/ 23024 h 38526"/>
              <a:gd name="connsiteX14" fmla="*/ 62197 w 69126"/>
              <a:gd name="connsiteY14" fmla="*/ 24597 h 38526"/>
              <a:gd name="connsiteX15" fmla="*/ 57708 w 69126"/>
              <a:gd name="connsiteY15" fmla="*/ 25924 h 38526"/>
              <a:gd name="connsiteX16" fmla="*/ 52854 w 69126"/>
              <a:gd name="connsiteY16" fmla="*/ 27249 h 38526"/>
              <a:gd name="connsiteX17" fmla="*/ 50609 w 69126"/>
              <a:gd name="connsiteY17" fmla="*/ 31141 h 38526"/>
              <a:gd name="connsiteX18" fmla="*/ 42760 w 69126"/>
              <a:gd name="connsiteY18" fmla="*/ 34471 h 38526"/>
              <a:gd name="connsiteX19" fmla="*/ 16840 w 69126"/>
              <a:gd name="connsiteY19" fmla="*/ 38526 h 38526"/>
              <a:gd name="connsiteX0" fmla="*/ 19961 w 69126"/>
              <a:gd name="connsiteY0" fmla="*/ 0 h 38526"/>
              <a:gd name="connsiteX1" fmla="*/ 7872 w 69126"/>
              <a:gd name="connsiteY1" fmla="*/ 5582 h 38526"/>
              <a:gd name="connsiteX2" fmla="*/ 553 w 69126"/>
              <a:gd name="connsiteY2" fmla="*/ 10756 h 38526"/>
              <a:gd name="connsiteX3" fmla="*/ 8206 w 69126"/>
              <a:gd name="connsiteY3" fmla="*/ 14305 h 38526"/>
              <a:gd name="connsiteX4" fmla="*/ 20355 w 69126"/>
              <a:gd name="connsiteY4" fmla="*/ 17877 h 38526"/>
              <a:gd name="connsiteX5" fmla="*/ 15585 w 69126"/>
              <a:gd name="connsiteY5" fmla="*/ 19668 h 38526"/>
              <a:gd name="connsiteX6" fmla="*/ 19617 w 69126"/>
              <a:gd name="connsiteY6" fmla="*/ 23392 h 38526"/>
              <a:gd name="connsiteX7" fmla="*/ 20461 w 69126"/>
              <a:gd name="connsiteY7" fmla="*/ 22714 h 38526"/>
              <a:gd name="connsiteX8" fmla="*/ 1254 w 69126"/>
              <a:gd name="connsiteY8" fmla="*/ 23180 h 38526"/>
              <a:gd name="connsiteX9" fmla="*/ 61264 w 69126"/>
              <a:gd name="connsiteY9" fmla="*/ 15890 h 38526"/>
              <a:gd name="connsiteX10" fmla="*/ 65515 w 69126"/>
              <a:gd name="connsiteY10" fmla="*/ 17093 h 38526"/>
              <a:gd name="connsiteX11" fmla="*/ 68914 w 69126"/>
              <a:gd name="connsiteY11" fmla="*/ 19166 h 38526"/>
              <a:gd name="connsiteX12" fmla="*/ 68494 w 69126"/>
              <a:gd name="connsiteY12" fmla="*/ 21595 h 38526"/>
              <a:gd name="connsiteX13" fmla="*/ 66238 w 69126"/>
              <a:gd name="connsiteY13" fmla="*/ 23024 h 38526"/>
              <a:gd name="connsiteX14" fmla="*/ 62197 w 69126"/>
              <a:gd name="connsiteY14" fmla="*/ 24597 h 38526"/>
              <a:gd name="connsiteX15" fmla="*/ 57708 w 69126"/>
              <a:gd name="connsiteY15" fmla="*/ 25924 h 38526"/>
              <a:gd name="connsiteX16" fmla="*/ 52854 w 69126"/>
              <a:gd name="connsiteY16" fmla="*/ 27249 h 38526"/>
              <a:gd name="connsiteX17" fmla="*/ 50609 w 69126"/>
              <a:gd name="connsiteY17" fmla="*/ 31141 h 38526"/>
              <a:gd name="connsiteX18" fmla="*/ 42760 w 69126"/>
              <a:gd name="connsiteY18" fmla="*/ 34471 h 38526"/>
              <a:gd name="connsiteX19" fmla="*/ 16840 w 69126"/>
              <a:gd name="connsiteY19" fmla="*/ 38526 h 38526"/>
              <a:gd name="connsiteX0" fmla="*/ 25019 w 74184"/>
              <a:gd name="connsiteY0" fmla="*/ 0 h 38526"/>
              <a:gd name="connsiteX1" fmla="*/ 12930 w 74184"/>
              <a:gd name="connsiteY1" fmla="*/ 5582 h 38526"/>
              <a:gd name="connsiteX2" fmla="*/ 5611 w 74184"/>
              <a:gd name="connsiteY2" fmla="*/ 10756 h 38526"/>
              <a:gd name="connsiteX3" fmla="*/ 13264 w 74184"/>
              <a:gd name="connsiteY3" fmla="*/ 14305 h 38526"/>
              <a:gd name="connsiteX4" fmla="*/ 25413 w 74184"/>
              <a:gd name="connsiteY4" fmla="*/ 17877 h 38526"/>
              <a:gd name="connsiteX5" fmla="*/ 20643 w 74184"/>
              <a:gd name="connsiteY5" fmla="*/ 19668 h 38526"/>
              <a:gd name="connsiteX6" fmla="*/ 24675 w 74184"/>
              <a:gd name="connsiteY6" fmla="*/ 23392 h 38526"/>
              <a:gd name="connsiteX7" fmla="*/ 3870 w 74184"/>
              <a:gd name="connsiteY7" fmla="*/ 23830 h 38526"/>
              <a:gd name="connsiteX8" fmla="*/ 6312 w 74184"/>
              <a:gd name="connsiteY8" fmla="*/ 23180 h 38526"/>
              <a:gd name="connsiteX9" fmla="*/ 66322 w 74184"/>
              <a:gd name="connsiteY9" fmla="*/ 15890 h 38526"/>
              <a:gd name="connsiteX10" fmla="*/ 70573 w 74184"/>
              <a:gd name="connsiteY10" fmla="*/ 17093 h 38526"/>
              <a:gd name="connsiteX11" fmla="*/ 73972 w 74184"/>
              <a:gd name="connsiteY11" fmla="*/ 19166 h 38526"/>
              <a:gd name="connsiteX12" fmla="*/ 73552 w 74184"/>
              <a:gd name="connsiteY12" fmla="*/ 21595 h 38526"/>
              <a:gd name="connsiteX13" fmla="*/ 71296 w 74184"/>
              <a:gd name="connsiteY13" fmla="*/ 23024 h 38526"/>
              <a:gd name="connsiteX14" fmla="*/ 67255 w 74184"/>
              <a:gd name="connsiteY14" fmla="*/ 24597 h 38526"/>
              <a:gd name="connsiteX15" fmla="*/ 62766 w 74184"/>
              <a:gd name="connsiteY15" fmla="*/ 25924 h 38526"/>
              <a:gd name="connsiteX16" fmla="*/ 57912 w 74184"/>
              <a:gd name="connsiteY16" fmla="*/ 27249 h 38526"/>
              <a:gd name="connsiteX17" fmla="*/ 55667 w 74184"/>
              <a:gd name="connsiteY17" fmla="*/ 31141 h 38526"/>
              <a:gd name="connsiteX18" fmla="*/ 47818 w 74184"/>
              <a:gd name="connsiteY18" fmla="*/ 34471 h 38526"/>
              <a:gd name="connsiteX19" fmla="*/ 21898 w 74184"/>
              <a:gd name="connsiteY19" fmla="*/ 38526 h 38526"/>
              <a:gd name="connsiteX0" fmla="*/ 25019 w 74184"/>
              <a:gd name="connsiteY0" fmla="*/ 0 h 38526"/>
              <a:gd name="connsiteX1" fmla="*/ 12930 w 74184"/>
              <a:gd name="connsiteY1" fmla="*/ 5582 h 38526"/>
              <a:gd name="connsiteX2" fmla="*/ 5611 w 74184"/>
              <a:gd name="connsiteY2" fmla="*/ 10756 h 38526"/>
              <a:gd name="connsiteX3" fmla="*/ 13264 w 74184"/>
              <a:gd name="connsiteY3" fmla="*/ 14305 h 38526"/>
              <a:gd name="connsiteX4" fmla="*/ 25413 w 74184"/>
              <a:gd name="connsiteY4" fmla="*/ 17877 h 38526"/>
              <a:gd name="connsiteX5" fmla="*/ 20643 w 74184"/>
              <a:gd name="connsiteY5" fmla="*/ 19668 h 38526"/>
              <a:gd name="connsiteX6" fmla="*/ 24675 w 74184"/>
              <a:gd name="connsiteY6" fmla="*/ 23392 h 38526"/>
              <a:gd name="connsiteX7" fmla="*/ 3870 w 74184"/>
              <a:gd name="connsiteY7" fmla="*/ 23830 h 38526"/>
              <a:gd name="connsiteX8" fmla="*/ 6312 w 74184"/>
              <a:gd name="connsiteY8" fmla="*/ 23180 h 38526"/>
              <a:gd name="connsiteX9" fmla="*/ 70573 w 74184"/>
              <a:gd name="connsiteY9" fmla="*/ 17093 h 38526"/>
              <a:gd name="connsiteX10" fmla="*/ 73972 w 74184"/>
              <a:gd name="connsiteY10" fmla="*/ 19166 h 38526"/>
              <a:gd name="connsiteX11" fmla="*/ 73552 w 74184"/>
              <a:gd name="connsiteY11" fmla="*/ 21595 h 38526"/>
              <a:gd name="connsiteX12" fmla="*/ 71296 w 74184"/>
              <a:gd name="connsiteY12" fmla="*/ 23024 h 38526"/>
              <a:gd name="connsiteX13" fmla="*/ 67255 w 74184"/>
              <a:gd name="connsiteY13" fmla="*/ 24597 h 38526"/>
              <a:gd name="connsiteX14" fmla="*/ 62766 w 74184"/>
              <a:gd name="connsiteY14" fmla="*/ 25924 h 38526"/>
              <a:gd name="connsiteX15" fmla="*/ 57912 w 74184"/>
              <a:gd name="connsiteY15" fmla="*/ 27249 h 38526"/>
              <a:gd name="connsiteX16" fmla="*/ 55667 w 74184"/>
              <a:gd name="connsiteY16" fmla="*/ 31141 h 38526"/>
              <a:gd name="connsiteX17" fmla="*/ 47818 w 74184"/>
              <a:gd name="connsiteY17" fmla="*/ 34471 h 38526"/>
              <a:gd name="connsiteX18" fmla="*/ 21898 w 74184"/>
              <a:gd name="connsiteY18" fmla="*/ 38526 h 38526"/>
              <a:gd name="connsiteX0" fmla="*/ 22517 w 75346"/>
              <a:gd name="connsiteY0" fmla="*/ 0 h 38526"/>
              <a:gd name="connsiteX1" fmla="*/ 10428 w 75346"/>
              <a:gd name="connsiteY1" fmla="*/ 5582 h 38526"/>
              <a:gd name="connsiteX2" fmla="*/ 3109 w 75346"/>
              <a:gd name="connsiteY2" fmla="*/ 10756 h 38526"/>
              <a:gd name="connsiteX3" fmla="*/ 10762 w 75346"/>
              <a:gd name="connsiteY3" fmla="*/ 14305 h 38526"/>
              <a:gd name="connsiteX4" fmla="*/ 22911 w 75346"/>
              <a:gd name="connsiteY4" fmla="*/ 17877 h 38526"/>
              <a:gd name="connsiteX5" fmla="*/ 18141 w 75346"/>
              <a:gd name="connsiteY5" fmla="*/ 19668 h 38526"/>
              <a:gd name="connsiteX6" fmla="*/ 22173 w 75346"/>
              <a:gd name="connsiteY6" fmla="*/ 23392 h 38526"/>
              <a:gd name="connsiteX7" fmla="*/ 1368 w 75346"/>
              <a:gd name="connsiteY7" fmla="*/ 23830 h 38526"/>
              <a:gd name="connsiteX8" fmla="*/ 3810 w 75346"/>
              <a:gd name="connsiteY8" fmla="*/ 23180 h 38526"/>
              <a:gd name="connsiteX9" fmla="*/ 18587 w 75346"/>
              <a:gd name="connsiteY9" fmla="*/ 29879 h 38526"/>
              <a:gd name="connsiteX10" fmla="*/ 71470 w 75346"/>
              <a:gd name="connsiteY10" fmla="*/ 19166 h 38526"/>
              <a:gd name="connsiteX11" fmla="*/ 71050 w 75346"/>
              <a:gd name="connsiteY11" fmla="*/ 21595 h 38526"/>
              <a:gd name="connsiteX12" fmla="*/ 68794 w 75346"/>
              <a:gd name="connsiteY12" fmla="*/ 23024 h 38526"/>
              <a:gd name="connsiteX13" fmla="*/ 64753 w 75346"/>
              <a:gd name="connsiteY13" fmla="*/ 24597 h 38526"/>
              <a:gd name="connsiteX14" fmla="*/ 60264 w 75346"/>
              <a:gd name="connsiteY14" fmla="*/ 25924 h 38526"/>
              <a:gd name="connsiteX15" fmla="*/ 55410 w 75346"/>
              <a:gd name="connsiteY15" fmla="*/ 27249 h 38526"/>
              <a:gd name="connsiteX16" fmla="*/ 53165 w 75346"/>
              <a:gd name="connsiteY16" fmla="*/ 31141 h 38526"/>
              <a:gd name="connsiteX17" fmla="*/ 45316 w 75346"/>
              <a:gd name="connsiteY17" fmla="*/ 34471 h 38526"/>
              <a:gd name="connsiteX18" fmla="*/ 19396 w 75346"/>
              <a:gd name="connsiteY18" fmla="*/ 38526 h 38526"/>
              <a:gd name="connsiteX0" fmla="*/ 22517 w 75346"/>
              <a:gd name="connsiteY0" fmla="*/ 0 h 38526"/>
              <a:gd name="connsiteX1" fmla="*/ 10428 w 75346"/>
              <a:gd name="connsiteY1" fmla="*/ 5582 h 38526"/>
              <a:gd name="connsiteX2" fmla="*/ 3109 w 75346"/>
              <a:gd name="connsiteY2" fmla="*/ 10756 h 38526"/>
              <a:gd name="connsiteX3" fmla="*/ 10762 w 75346"/>
              <a:gd name="connsiteY3" fmla="*/ 14305 h 38526"/>
              <a:gd name="connsiteX4" fmla="*/ 22911 w 75346"/>
              <a:gd name="connsiteY4" fmla="*/ 17877 h 38526"/>
              <a:gd name="connsiteX5" fmla="*/ 18141 w 75346"/>
              <a:gd name="connsiteY5" fmla="*/ 19668 h 38526"/>
              <a:gd name="connsiteX6" fmla="*/ 14582 w 75346"/>
              <a:gd name="connsiteY6" fmla="*/ 20732 h 38526"/>
              <a:gd name="connsiteX7" fmla="*/ 1368 w 75346"/>
              <a:gd name="connsiteY7" fmla="*/ 23830 h 38526"/>
              <a:gd name="connsiteX8" fmla="*/ 3810 w 75346"/>
              <a:gd name="connsiteY8" fmla="*/ 23180 h 38526"/>
              <a:gd name="connsiteX9" fmla="*/ 18587 w 75346"/>
              <a:gd name="connsiteY9" fmla="*/ 29879 h 38526"/>
              <a:gd name="connsiteX10" fmla="*/ 71470 w 75346"/>
              <a:gd name="connsiteY10" fmla="*/ 19166 h 38526"/>
              <a:gd name="connsiteX11" fmla="*/ 71050 w 75346"/>
              <a:gd name="connsiteY11" fmla="*/ 21595 h 38526"/>
              <a:gd name="connsiteX12" fmla="*/ 68794 w 75346"/>
              <a:gd name="connsiteY12" fmla="*/ 23024 h 38526"/>
              <a:gd name="connsiteX13" fmla="*/ 64753 w 75346"/>
              <a:gd name="connsiteY13" fmla="*/ 24597 h 38526"/>
              <a:gd name="connsiteX14" fmla="*/ 60264 w 75346"/>
              <a:gd name="connsiteY14" fmla="*/ 25924 h 38526"/>
              <a:gd name="connsiteX15" fmla="*/ 55410 w 75346"/>
              <a:gd name="connsiteY15" fmla="*/ 27249 h 38526"/>
              <a:gd name="connsiteX16" fmla="*/ 53165 w 75346"/>
              <a:gd name="connsiteY16" fmla="*/ 31141 h 38526"/>
              <a:gd name="connsiteX17" fmla="*/ 45316 w 75346"/>
              <a:gd name="connsiteY17" fmla="*/ 34471 h 38526"/>
              <a:gd name="connsiteX18" fmla="*/ 19396 w 75346"/>
              <a:gd name="connsiteY18" fmla="*/ 38526 h 38526"/>
              <a:gd name="connsiteX0" fmla="*/ 22662 w 75491"/>
              <a:gd name="connsiteY0" fmla="*/ 0 h 38526"/>
              <a:gd name="connsiteX1" fmla="*/ 10573 w 75491"/>
              <a:gd name="connsiteY1" fmla="*/ 5582 h 38526"/>
              <a:gd name="connsiteX2" fmla="*/ 3254 w 75491"/>
              <a:gd name="connsiteY2" fmla="*/ 10756 h 38526"/>
              <a:gd name="connsiteX3" fmla="*/ 10907 w 75491"/>
              <a:gd name="connsiteY3" fmla="*/ 14305 h 38526"/>
              <a:gd name="connsiteX4" fmla="*/ 23056 w 75491"/>
              <a:gd name="connsiteY4" fmla="*/ 17877 h 38526"/>
              <a:gd name="connsiteX5" fmla="*/ 18286 w 75491"/>
              <a:gd name="connsiteY5" fmla="*/ 19668 h 38526"/>
              <a:gd name="connsiteX6" fmla="*/ 14727 w 75491"/>
              <a:gd name="connsiteY6" fmla="*/ 20732 h 38526"/>
              <a:gd name="connsiteX7" fmla="*/ 1513 w 75491"/>
              <a:gd name="connsiteY7" fmla="*/ 23830 h 38526"/>
              <a:gd name="connsiteX8" fmla="*/ 3393 w 75491"/>
              <a:gd name="connsiteY8" fmla="*/ 25325 h 38526"/>
              <a:gd name="connsiteX9" fmla="*/ 18732 w 75491"/>
              <a:gd name="connsiteY9" fmla="*/ 29879 h 38526"/>
              <a:gd name="connsiteX10" fmla="*/ 71615 w 75491"/>
              <a:gd name="connsiteY10" fmla="*/ 19166 h 38526"/>
              <a:gd name="connsiteX11" fmla="*/ 71195 w 75491"/>
              <a:gd name="connsiteY11" fmla="*/ 21595 h 38526"/>
              <a:gd name="connsiteX12" fmla="*/ 68939 w 75491"/>
              <a:gd name="connsiteY12" fmla="*/ 23024 h 38526"/>
              <a:gd name="connsiteX13" fmla="*/ 64898 w 75491"/>
              <a:gd name="connsiteY13" fmla="*/ 24597 h 38526"/>
              <a:gd name="connsiteX14" fmla="*/ 60409 w 75491"/>
              <a:gd name="connsiteY14" fmla="*/ 25924 h 38526"/>
              <a:gd name="connsiteX15" fmla="*/ 55555 w 75491"/>
              <a:gd name="connsiteY15" fmla="*/ 27249 h 38526"/>
              <a:gd name="connsiteX16" fmla="*/ 53310 w 75491"/>
              <a:gd name="connsiteY16" fmla="*/ 31141 h 38526"/>
              <a:gd name="connsiteX17" fmla="*/ 45461 w 75491"/>
              <a:gd name="connsiteY17" fmla="*/ 34471 h 38526"/>
              <a:gd name="connsiteX18" fmla="*/ 19541 w 75491"/>
              <a:gd name="connsiteY18" fmla="*/ 38526 h 38526"/>
              <a:gd name="connsiteX0" fmla="*/ 28429 w 81258"/>
              <a:gd name="connsiteY0" fmla="*/ 0 h 38526"/>
              <a:gd name="connsiteX1" fmla="*/ 16340 w 81258"/>
              <a:gd name="connsiteY1" fmla="*/ 5582 h 38526"/>
              <a:gd name="connsiteX2" fmla="*/ 9021 w 81258"/>
              <a:gd name="connsiteY2" fmla="*/ 10756 h 38526"/>
              <a:gd name="connsiteX3" fmla="*/ 16674 w 81258"/>
              <a:gd name="connsiteY3" fmla="*/ 14305 h 38526"/>
              <a:gd name="connsiteX4" fmla="*/ 28823 w 81258"/>
              <a:gd name="connsiteY4" fmla="*/ 17877 h 38526"/>
              <a:gd name="connsiteX5" fmla="*/ 24053 w 81258"/>
              <a:gd name="connsiteY5" fmla="*/ 19668 h 38526"/>
              <a:gd name="connsiteX6" fmla="*/ 20494 w 81258"/>
              <a:gd name="connsiteY6" fmla="*/ 20732 h 38526"/>
              <a:gd name="connsiteX7" fmla="*/ 7280 w 81258"/>
              <a:gd name="connsiteY7" fmla="*/ 23830 h 38526"/>
              <a:gd name="connsiteX8" fmla="*/ 725 w 81258"/>
              <a:gd name="connsiteY8" fmla="*/ 26612 h 38526"/>
              <a:gd name="connsiteX9" fmla="*/ 24499 w 81258"/>
              <a:gd name="connsiteY9" fmla="*/ 29879 h 38526"/>
              <a:gd name="connsiteX10" fmla="*/ 77382 w 81258"/>
              <a:gd name="connsiteY10" fmla="*/ 19166 h 38526"/>
              <a:gd name="connsiteX11" fmla="*/ 76962 w 81258"/>
              <a:gd name="connsiteY11" fmla="*/ 21595 h 38526"/>
              <a:gd name="connsiteX12" fmla="*/ 74706 w 81258"/>
              <a:gd name="connsiteY12" fmla="*/ 23024 h 38526"/>
              <a:gd name="connsiteX13" fmla="*/ 70665 w 81258"/>
              <a:gd name="connsiteY13" fmla="*/ 24597 h 38526"/>
              <a:gd name="connsiteX14" fmla="*/ 66176 w 81258"/>
              <a:gd name="connsiteY14" fmla="*/ 25924 h 38526"/>
              <a:gd name="connsiteX15" fmla="*/ 61322 w 81258"/>
              <a:gd name="connsiteY15" fmla="*/ 27249 h 38526"/>
              <a:gd name="connsiteX16" fmla="*/ 59077 w 81258"/>
              <a:gd name="connsiteY16" fmla="*/ 31141 h 38526"/>
              <a:gd name="connsiteX17" fmla="*/ 51228 w 81258"/>
              <a:gd name="connsiteY17" fmla="*/ 34471 h 38526"/>
              <a:gd name="connsiteX18" fmla="*/ 25308 w 81258"/>
              <a:gd name="connsiteY18" fmla="*/ 38526 h 38526"/>
              <a:gd name="connsiteX0" fmla="*/ 28429 w 79778"/>
              <a:gd name="connsiteY0" fmla="*/ 0 h 38526"/>
              <a:gd name="connsiteX1" fmla="*/ 16340 w 79778"/>
              <a:gd name="connsiteY1" fmla="*/ 5582 h 38526"/>
              <a:gd name="connsiteX2" fmla="*/ 9021 w 79778"/>
              <a:gd name="connsiteY2" fmla="*/ 10756 h 38526"/>
              <a:gd name="connsiteX3" fmla="*/ 16674 w 79778"/>
              <a:gd name="connsiteY3" fmla="*/ 14305 h 38526"/>
              <a:gd name="connsiteX4" fmla="*/ 28823 w 79778"/>
              <a:gd name="connsiteY4" fmla="*/ 17877 h 38526"/>
              <a:gd name="connsiteX5" fmla="*/ 24053 w 79778"/>
              <a:gd name="connsiteY5" fmla="*/ 19668 h 38526"/>
              <a:gd name="connsiteX6" fmla="*/ 20494 w 79778"/>
              <a:gd name="connsiteY6" fmla="*/ 20732 h 38526"/>
              <a:gd name="connsiteX7" fmla="*/ 7280 w 79778"/>
              <a:gd name="connsiteY7" fmla="*/ 23830 h 38526"/>
              <a:gd name="connsiteX8" fmla="*/ 725 w 79778"/>
              <a:gd name="connsiteY8" fmla="*/ 26612 h 38526"/>
              <a:gd name="connsiteX9" fmla="*/ 24499 w 79778"/>
              <a:gd name="connsiteY9" fmla="*/ 29879 h 38526"/>
              <a:gd name="connsiteX10" fmla="*/ 75414 w 79778"/>
              <a:gd name="connsiteY10" fmla="*/ 19338 h 38526"/>
              <a:gd name="connsiteX11" fmla="*/ 76962 w 79778"/>
              <a:gd name="connsiteY11" fmla="*/ 21595 h 38526"/>
              <a:gd name="connsiteX12" fmla="*/ 74706 w 79778"/>
              <a:gd name="connsiteY12" fmla="*/ 23024 h 38526"/>
              <a:gd name="connsiteX13" fmla="*/ 70665 w 79778"/>
              <a:gd name="connsiteY13" fmla="*/ 24597 h 38526"/>
              <a:gd name="connsiteX14" fmla="*/ 66176 w 79778"/>
              <a:gd name="connsiteY14" fmla="*/ 25924 h 38526"/>
              <a:gd name="connsiteX15" fmla="*/ 61322 w 79778"/>
              <a:gd name="connsiteY15" fmla="*/ 27249 h 38526"/>
              <a:gd name="connsiteX16" fmla="*/ 59077 w 79778"/>
              <a:gd name="connsiteY16" fmla="*/ 31141 h 38526"/>
              <a:gd name="connsiteX17" fmla="*/ 51228 w 79778"/>
              <a:gd name="connsiteY17" fmla="*/ 34471 h 38526"/>
              <a:gd name="connsiteX18" fmla="*/ 25308 w 79778"/>
              <a:gd name="connsiteY18" fmla="*/ 38526 h 38526"/>
              <a:gd name="connsiteX0" fmla="*/ 28429 w 79184"/>
              <a:gd name="connsiteY0" fmla="*/ 0 h 38526"/>
              <a:gd name="connsiteX1" fmla="*/ 16340 w 79184"/>
              <a:gd name="connsiteY1" fmla="*/ 5582 h 38526"/>
              <a:gd name="connsiteX2" fmla="*/ 9021 w 79184"/>
              <a:gd name="connsiteY2" fmla="*/ 10756 h 38526"/>
              <a:gd name="connsiteX3" fmla="*/ 16674 w 79184"/>
              <a:gd name="connsiteY3" fmla="*/ 14305 h 38526"/>
              <a:gd name="connsiteX4" fmla="*/ 28823 w 79184"/>
              <a:gd name="connsiteY4" fmla="*/ 17877 h 38526"/>
              <a:gd name="connsiteX5" fmla="*/ 24053 w 79184"/>
              <a:gd name="connsiteY5" fmla="*/ 19668 h 38526"/>
              <a:gd name="connsiteX6" fmla="*/ 20494 w 79184"/>
              <a:gd name="connsiteY6" fmla="*/ 20732 h 38526"/>
              <a:gd name="connsiteX7" fmla="*/ 7280 w 79184"/>
              <a:gd name="connsiteY7" fmla="*/ 23830 h 38526"/>
              <a:gd name="connsiteX8" fmla="*/ 725 w 79184"/>
              <a:gd name="connsiteY8" fmla="*/ 26612 h 38526"/>
              <a:gd name="connsiteX9" fmla="*/ 24499 w 79184"/>
              <a:gd name="connsiteY9" fmla="*/ 29879 h 38526"/>
              <a:gd name="connsiteX10" fmla="*/ 74571 w 79184"/>
              <a:gd name="connsiteY10" fmla="*/ 19424 h 38526"/>
              <a:gd name="connsiteX11" fmla="*/ 76962 w 79184"/>
              <a:gd name="connsiteY11" fmla="*/ 21595 h 38526"/>
              <a:gd name="connsiteX12" fmla="*/ 74706 w 79184"/>
              <a:gd name="connsiteY12" fmla="*/ 23024 h 38526"/>
              <a:gd name="connsiteX13" fmla="*/ 70665 w 79184"/>
              <a:gd name="connsiteY13" fmla="*/ 24597 h 38526"/>
              <a:gd name="connsiteX14" fmla="*/ 66176 w 79184"/>
              <a:gd name="connsiteY14" fmla="*/ 25924 h 38526"/>
              <a:gd name="connsiteX15" fmla="*/ 61322 w 79184"/>
              <a:gd name="connsiteY15" fmla="*/ 27249 h 38526"/>
              <a:gd name="connsiteX16" fmla="*/ 59077 w 79184"/>
              <a:gd name="connsiteY16" fmla="*/ 31141 h 38526"/>
              <a:gd name="connsiteX17" fmla="*/ 51228 w 79184"/>
              <a:gd name="connsiteY17" fmla="*/ 34471 h 38526"/>
              <a:gd name="connsiteX18" fmla="*/ 25308 w 79184"/>
              <a:gd name="connsiteY18" fmla="*/ 38526 h 38526"/>
              <a:gd name="connsiteX0" fmla="*/ 28429 w 80363"/>
              <a:gd name="connsiteY0" fmla="*/ 0 h 38526"/>
              <a:gd name="connsiteX1" fmla="*/ 16340 w 80363"/>
              <a:gd name="connsiteY1" fmla="*/ 5582 h 38526"/>
              <a:gd name="connsiteX2" fmla="*/ 9021 w 80363"/>
              <a:gd name="connsiteY2" fmla="*/ 10756 h 38526"/>
              <a:gd name="connsiteX3" fmla="*/ 16674 w 80363"/>
              <a:gd name="connsiteY3" fmla="*/ 14305 h 38526"/>
              <a:gd name="connsiteX4" fmla="*/ 28823 w 80363"/>
              <a:gd name="connsiteY4" fmla="*/ 17877 h 38526"/>
              <a:gd name="connsiteX5" fmla="*/ 24053 w 80363"/>
              <a:gd name="connsiteY5" fmla="*/ 19668 h 38526"/>
              <a:gd name="connsiteX6" fmla="*/ 20494 w 80363"/>
              <a:gd name="connsiteY6" fmla="*/ 20732 h 38526"/>
              <a:gd name="connsiteX7" fmla="*/ 7280 w 80363"/>
              <a:gd name="connsiteY7" fmla="*/ 23830 h 38526"/>
              <a:gd name="connsiteX8" fmla="*/ 725 w 80363"/>
              <a:gd name="connsiteY8" fmla="*/ 26612 h 38526"/>
              <a:gd name="connsiteX9" fmla="*/ 24499 w 80363"/>
              <a:gd name="connsiteY9" fmla="*/ 29879 h 38526"/>
              <a:gd name="connsiteX10" fmla="*/ 76962 w 80363"/>
              <a:gd name="connsiteY10" fmla="*/ 21595 h 38526"/>
              <a:gd name="connsiteX11" fmla="*/ 74706 w 80363"/>
              <a:gd name="connsiteY11" fmla="*/ 23024 h 38526"/>
              <a:gd name="connsiteX12" fmla="*/ 70665 w 80363"/>
              <a:gd name="connsiteY12" fmla="*/ 24597 h 38526"/>
              <a:gd name="connsiteX13" fmla="*/ 66176 w 80363"/>
              <a:gd name="connsiteY13" fmla="*/ 25924 h 38526"/>
              <a:gd name="connsiteX14" fmla="*/ 61322 w 80363"/>
              <a:gd name="connsiteY14" fmla="*/ 27249 h 38526"/>
              <a:gd name="connsiteX15" fmla="*/ 59077 w 80363"/>
              <a:gd name="connsiteY15" fmla="*/ 31141 h 38526"/>
              <a:gd name="connsiteX16" fmla="*/ 51228 w 80363"/>
              <a:gd name="connsiteY16" fmla="*/ 34471 h 38526"/>
              <a:gd name="connsiteX17" fmla="*/ 25308 w 80363"/>
              <a:gd name="connsiteY17" fmla="*/ 38526 h 38526"/>
              <a:gd name="connsiteX0" fmla="*/ 28429 w 77529"/>
              <a:gd name="connsiteY0" fmla="*/ 0 h 38526"/>
              <a:gd name="connsiteX1" fmla="*/ 16340 w 77529"/>
              <a:gd name="connsiteY1" fmla="*/ 5582 h 38526"/>
              <a:gd name="connsiteX2" fmla="*/ 9021 w 77529"/>
              <a:gd name="connsiteY2" fmla="*/ 10756 h 38526"/>
              <a:gd name="connsiteX3" fmla="*/ 16674 w 77529"/>
              <a:gd name="connsiteY3" fmla="*/ 14305 h 38526"/>
              <a:gd name="connsiteX4" fmla="*/ 28823 w 77529"/>
              <a:gd name="connsiteY4" fmla="*/ 17877 h 38526"/>
              <a:gd name="connsiteX5" fmla="*/ 24053 w 77529"/>
              <a:gd name="connsiteY5" fmla="*/ 19668 h 38526"/>
              <a:gd name="connsiteX6" fmla="*/ 20494 w 77529"/>
              <a:gd name="connsiteY6" fmla="*/ 20732 h 38526"/>
              <a:gd name="connsiteX7" fmla="*/ 7280 w 77529"/>
              <a:gd name="connsiteY7" fmla="*/ 23830 h 38526"/>
              <a:gd name="connsiteX8" fmla="*/ 725 w 77529"/>
              <a:gd name="connsiteY8" fmla="*/ 26612 h 38526"/>
              <a:gd name="connsiteX9" fmla="*/ 24499 w 77529"/>
              <a:gd name="connsiteY9" fmla="*/ 29879 h 38526"/>
              <a:gd name="connsiteX10" fmla="*/ 74706 w 77529"/>
              <a:gd name="connsiteY10" fmla="*/ 23024 h 38526"/>
              <a:gd name="connsiteX11" fmla="*/ 70665 w 77529"/>
              <a:gd name="connsiteY11" fmla="*/ 24597 h 38526"/>
              <a:gd name="connsiteX12" fmla="*/ 66176 w 77529"/>
              <a:gd name="connsiteY12" fmla="*/ 25924 h 38526"/>
              <a:gd name="connsiteX13" fmla="*/ 61322 w 77529"/>
              <a:gd name="connsiteY13" fmla="*/ 27249 h 38526"/>
              <a:gd name="connsiteX14" fmla="*/ 59077 w 77529"/>
              <a:gd name="connsiteY14" fmla="*/ 31141 h 38526"/>
              <a:gd name="connsiteX15" fmla="*/ 51228 w 77529"/>
              <a:gd name="connsiteY15" fmla="*/ 34471 h 38526"/>
              <a:gd name="connsiteX16" fmla="*/ 25308 w 77529"/>
              <a:gd name="connsiteY16" fmla="*/ 38526 h 38526"/>
              <a:gd name="connsiteX0" fmla="*/ 28429 w 73113"/>
              <a:gd name="connsiteY0" fmla="*/ 0 h 38526"/>
              <a:gd name="connsiteX1" fmla="*/ 16340 w 73113"/>
              <a:gd name="connsiteY1" fmla="*/ 5582 h 38526"/>
              <a:gd name="connsiteX2" fmla="*/ 9021 w 73113"/>
              <a:gd name="connsiteY2" fmla="*/ 10756 h 38526"/>
              <a:gd name="connsiteX3" fmla="*/ 16674 w 73113"/>
              <a:gd name="connsiteY3" fmla="*/ 14305 h 38526"/>
              <a:gd name="connsiteX4" fmla="*/ 28823 w 73113"/>
              <a:gd name="connsiteY4" fmla="*/ 17877 h 38526"/>
              <a:gd name="connsiteX5" fmla="*/ 24053 w 73113"/>
              <a:gd name="connsiteY5" fmla="*/ 19668 h 38526"/>
              <a:gd name="connsiteX6" fmla="*/ 20494 w 73113"/>
              <a:gd name="connsiteY6" fmla="*/ 20732 h 38526"/>
              <a:gd name="connsiteX7" fmla="*/ 7280 w 73113"/>
              <a:gd name="connsiteY7" fmla="*/ 23830 h 38526"/>
              <a:gd name="connsiteX8" fmla="*/ 725 w 73113"/>
              <a:gd name="connsiteY8" fmla="*/ 26612 h 38526"/>
              <a:gd name="connsiteX9" fmla="*/ 24499 w 73113"/>
              <a:gd name="connsiteY9" fmla="*/ 29879 h 38526"/>
              <a:gd name="connsiteX10" fmla="*/ 70665 w 73113"/>
              <a:gd name="connsiteY10" fmla="*/ 24597 h 38526"/>
              <a:gd name="connsiteX11" fmla="*/ 66176 w 73113"/>
              <a:gd name="connsiteY11" fmla="*/ 25924 h 38526"/>
              <a:gd name="connsiteX12" fmla="*/ 61322 w 73113"/>
              <a:gd name="connsiteY12" fmla="*/ 27249 h 38526"/>
              <a:gd name="connsiteX13" fmla="*/ 59077 w 73113"/>
              <a:gd name="connsiteY13" fmla="*/ 31141 h 38526"/>
              <a:gd name="connsiteX14" fmla="*/ 51228 w 73113"/>
              <a:gd name="connsiteY14" fmla="*/ 34471 h 38526"/>
              <a:gd name="connsiteX15" fmla="*/ 25308 w 73113"/>
              <a:gd name="connsiteY15" fmla="*/ 38526 h 38526"/>
              <a:gd name="connsiteX0" fmla="*/ 28429 w 68179"/>
              <a:gd name="connsiteY0" fmla="*/ 0 h 38526"/>
              <a:gd name="connsiteX1" fmla="*/ 16340 w 68179"/>
              <a:gd name="connsiteY1" fmla="*/ 5582 h 38526"/>
              <a:gd name="connsiteX2" fmla="*/ 9021 w 68179"/>
              <a:gd name="connsiteY2" fmla="*/ 10756 h 38526"/>
              <a:gd name="connsiteX3" fmla="*/ 16674 w 68179"/>
              <a:gd name="connsiteY3" fmla="*/ 14305 h 38526"/>
              <a:gd name="connsiteX4" fmla="*/ 28823 w 68179"/>
              <a:gd name="connsiteY4" fmla="*/ 17877 h 38526"/>
              <a:gd name="connsiteX5" fmla="*/ 24053 w 68179"/>
              <a:gd name="connsiteY5" fmla="*/ 19668 h 38526"/>
              <a:gd name="connsiteX6" fmla="*/ 20494 w 68179"/>
              <a:gd name="connsiteY6" fmla="*/ 20732 h 38526"/>
              <a:gd name="connsiteX7" fmla="*/ 7280 w 68179"/>
              <a:gd name="connsiteY7" fmla="*/ 23830 h 38526"/>
              <a:gd name="connsiteX8" fmla="*/ 725 w 68179"/>
              <a:gd name="connsiteY8" fmla="*/ 26612 h 38526"/>
              <a:gd name="connsiteX9" fmla="*/ 24499 w 68179"/>
              <a:gd name="connsiteY9" fmla="*/ 29879 h 38526"/>
              <a:gd name="connsiteX10" fmla="*/ 66176 w 68179"/>
              <a:gd name="connsiteY10" fmla="*/ 25924 h 38526"/>
              <a:gd name="connsiteX11" fmla="*/ 61322 w 68179"/>
              <a:gd name="connsiteY11" fmla="*/ 27249 h 38526"/>
              <a:gd name="connsiteX12" fmla="*/ 59077 w 68179"/>
              <a:gd name="connsiteY12" fmla="*/ 31141 h 38526"/>
              <a:gd name="connsiteX13" fmla="*/ 51228 w 68179"/>
              <a:gd name="connsiteY13" fmla="*/ 34471 h 38526"/>
              <a:gd name="connsiteX14" fmla="*/ 25308 w 68179"/>
              <a:gd name="connsiteY14" fmla="*/ 38526 h 38526"/>
              <a:gd name="connsiteX0" fmla="*/ 28429 w 63696"/>
              <a:gd name="connsiteY0" fmla="*/ 0 h 38526"/>
              <a:gd name="connsiteX1" fmla="*/ 16340 w 63696"/>
              <a:gd name="connsiteY1" fmla="*/ 5582 h 38526"/>
              <a:gd name="connsiteX2" fmla="*/ 9021 w 63696"/>
              <a:gd name="connsiteY2" fmla="*/ 10756 h 38526"/>
              <a:gd name="connsiteX3" fmla="*/ 16674 w 63696"/>
              <a:gd name="connsiteY3" fmla="*/ 14305 h 38526"/>
              <a:gd name="connsiteX4" fmla="*/ 28823 w 63696"/>
              <a:gd name="connsiteY4" fmla="*/ 17877 h 38526"/>
              <a:gd name="connsiteX5" fmla="*/ 24053 w 63696"/>
              <a:gd name="connsiteY5" fmla="*/ 19668 h 38526"/>
              <a:gd name="connsiteX6" fmla="*/ 20494 w 63696"/>
              <a:gd name="connsiteY6" fmla="*/ 20732 h 38526"/>
              <a:gd name="connsiteX7" fmla="*/ 7280 w 63696"/>
              <a:gd name="connsiteY7" fmla="*/ 23830 h 38526"/>
              <a:gd name="connsiteX8" fmla="*/ 725 w 63696"/>
              <a:gd name="connsiteY8" fmla="*/ 26612 h 38526"/>
              <a:gd name="connsiteX9" fmla="*/ 24499 w 63696"/>
              <a:gd name="connsiteY9" fmla="*/ 29879 h 38526"/>
              <a:gd name="connsiteX10" fmla="*/ 61322 w 63696"/>
              <a:gd name="connsiteY10" fmla="*/ 27249 h 38526"/>
              <a:gd name="connsiteX11" fmla="*/ 59077 w 63696"/>
              <a:gd name="connsiteY11" fmla="*/ 31141 h 38526"/>
              <a:gd name="connsiteX12" fmla="*/ 51228 w 63696"/>
              <a:gd name="connsiteY12" fmla="*/ 34471 h 38526"/>
              <a:gd name="connsiteX13" fmla="*/ 25308 w 63696"/>
              <a:gd name="connsiteY13" fmla="*/ 38526 h 38526"/>
              <a:gd name="connsiteX0" fmla="*/ 28429 w 59205"/>
              <a:gd name="connsiteY0" fmla="*/ 0 h 38526"/>
              <a:gd name="connsiteX1" fmla="*/ 16340 w 59205"/>
              <a:gd name="connsiteY1" fmla="*/ 5582 h 38526"/>
              <a:gd name="connsiteX2" fmla="*/ 9021 w 59205"/>
              <a:gd name="connsiteY2" fmla="*/ 10756 h 38526"/>
              <a:gd name="connsiteX3" fmla="*/ 16674 w 59205"/>
              <a:gd name="connsiteY3" fmla="*/ 14305 h 38526"/>
              <a:gd name="connsiteX4" fmla="*/ 28823 w 59205"/>
              <a:gd name="connsiteY4" fmla="*/ 17877 h 38526"/>
              <a:gd name="connsiteX5" fmla="*/ 24053 w 59205"/>
              <a:gd name="connsiteY5" fmla="*/ 19668 h 38526"/>
              <a:gd name="connsiteX6" fmla="*/ 20494 w 59205"/>
              <a:gd name="connsiteY6" fmla="*/ 20732 h 38526"/>
              <a:gd name="connsiteX7" fmla="*/ 7280 w 59205"/>
              <a:gd name="connsiteY7" fmla="*/ 23830 h 38526"/>
              <a:gd name="connsiteX8" fmla="*/ 725 w 59205"/>
              <a:gd name="connsiteY8" fmla="*/ 26612 h 38526"/>
              <a:gd name="connsiteX9" fmla="*/ 24499 w 59205"/>
              <a:gd name="connsiteY9" fmla="*/ 29879 h 38526"/>
              <a:gd name="connsiteX10" fmla="*/ 44171 w 59205"/>
              <a:gd name="connsiteY10" fmla="*/ 31368 h 38526"/>
              <a:gd name="connsiteX11" fmla="*/ 59077 w 59205"/>
              <a:gd name="connsiteY11" fmla="*/ 31141 h 38526"/>
              <a:gd name="connsiteX12" fmla="*/ 51228 w 59205"/>
              <a:gd name="connsiteY12" fmla="*/ 34471 h 38526"/>
              <a:gd name="connsiteX13" fmla="*/ 25308 w 59205"/>
              <a:gd name="connsiteY13" fmla="*/ 38526 h 38526"/>
              <a:gd name="connsiteX0" fmla="*/ 28429 w 51804"/>
              <a:gd name="connsiteY0" fmla="*/ 0 h 38526"/>
              <a:gd name="connsiteX1" fmla="*/ 16340 w 51804"/>
              <a:gd name="connsiteY1" fmla="*/ 5582 h 38526"/>
              <a:gd name="connsiteX2" fmla="*/ 9021 w 51804"/>
              <a:gd name="connsiteY2" fmla="*/ 10756 h 38526"/>
              <a:gd name="connsiteX3" fmla="*/ 16674 w 51804"/>
              <a:gd name="connsiteY3" fmla="*/ 14305 h 38526"/>
              <a:gd name="connsiteX4" fmla="*/ 28823 w 51804"/>
              <a:gd name="connsiteY4" fmla="*/ 17877 h 38526"/>
              <a:gd name="connsiteX5" fmla="*/ 24053 w 51804"/>
              <a:gd name="connsiteY5" fmla="*/ 19668 h 38526"/>
              <a:gd name="connsiteX6" fmla="*/ 20494 w 51804"/>
              <a:gd name="connsiteY6" fmla="*/ 20732 h 38526"/>
              <a:gd name="connsiteX7" fmla="*/ 7280 w 51804"/>
              <a:gd name="connsiteY7" fmla="*/ 23830 h 38526"/>
              <a:gd name="connsiteX8" fmla="*/ 725 w 51804"/>
              <a:gd name="connsiteY8" fmla="*/ 26612 h 38526"/>
              <a:gd name="connsiteX9" fmla="*/ 24499 w 51804"/>
              <a:gd name="connsiteY9" fmla="*/ 29879 h 38526"/>
              <a:gd name="connsiteX10" fmla="*/ 44171 w 51804"/>
              <a:gd name="connsiteY10" fmla="*/ 31368 h 38526"/>
              <a:gd name="connsiteX11" fmla="*/ 48955 w 51804"/>
              <a:gd name="connsiteY11" fmla="*/ 31999 h 38526"/>
              <a:gd name="connsiteX12" fmla="*/ 51228 w 51804"/>
              <a:gd name="connsiteY12" fmla="*/ 34471 h 38526"/>
              <a:gd name="connsiteX13" fmla="*/ 25308 w 51804"/>
              <a:gd name="connsiteY13" fmla="*/ 38526 h 38526"/>
              <a:gd name="connsiteX0" fmla="*/ 28429 w 50390"/>
              <a:gd name="connsiteY0" fmla="*/ 0 h 38526"/>
              <a:gd name="connsiteX1" fmla="*/ 16340 w 50390"/>
              <a:gd name="connsiteY1" fmla="*/ 5582 h 38526"/>
              <a:gd name="connsiteX2" fmla="*/ 9021 w 50390"/>
              <a:gd name="connsiteY2" fmla="*/ 10756 h 38526"/>
              <a:gd name="connsiteX3" fmla="*/ 16674 w 50390"/>
              <a:gd name="connsiteY3" fmla="*/ 14305 h 38526"/>
              <a:gd name="connsiteX4" fmla="*/ 28823 w 50390"/>
              <a:gd name="connsiteY4" fmla="*/ 17877 h 38526"/>
              <a:gd name="connsiteX5" fmla="*/ 24053 w 50390"/>
              <a:gd name="connsiteY5" fmla="*/ 19668 h 38526"/>
              <a:gd name="connsiteX6" fmla="*/ 20494 w 50390"/>
              <a:gd name="connsiteY6" fmla="*/ 20732 h 38526"/>
              <a:gd name="connsiteX7" fmla="*/ 7280 w 50390"/>
              <a:gd name="connsiteY7" fmla="*/ 23830 h 38526"/>
              <a:gd name="connsiteX8" fmla="*/ 725 w 50390"/>
              <a:gd name="connsiteY8" fmla="*/ 26612 h 38526"/>
              <a:gd name="connsiteX9" fmla="*/ 24499 w 50390"/>
              <a:gd name="connsiteY9" fmla="*/ 29879 h 38526"/>
              <a:gd name="connsiteX10" fmla="*/ 44171 w 50390"/>
              <a:gd name="connsiteY10" fmla="*/ 31368 h 38526"/>
              <a:gd name="connsiteX11" fmla="*/ 48955 w 50390"/>
              <a:gd name="connsiteY11" fmla="*/ 31999 h 38526"/>
              <a:gd name="connsiteX12" fmla="*/ 49541 w 50390"/>
              <a:gd name="connsiteY12" fmla="*/ 34814 h 38526"/>
              <a:gd name="connsiteX13" fmla="*/ 25308 w 50390"/>
              <a:gd name="connsiteY13" fmla="*/ 38526 h 38526"/>
              <a:gd name="connsiteX0" fmla="*/ 28429 w 50107"/>
              <a:gd name="connsiteY0" fmla="*/ 0 h 38526"/>
              <a:gd name="connsiteX1" fmla="*/ 16340 w 50107"/>
              <a:gd name="connsiteY1" fmla="*/ 5582 h 38526"/>
              <a:gd name="connsiteX2" fmla="*/ 9021 w 50107"/>
              <a:gd name="connsiteY2" fmla="*/ 10756 h 38526"/>
              <a:gd name="connsiteX3" fmla="*/ 16674 w 50107"/>
              <a:gd name="connsiteY3" fmla="*/ 14305 h 38526"/>
              <a:gd name="connsiteX4" fmla="*/ 28823 w 50107"/>
              <a:gd name="connsiteY4" fmla="*/ 17877 h 38526"/>
              <a:gd name="connsiteX5" fmla="*/ 24053 w 50107"/>
              <a:gd name="connsiteY5" fmla="*/ 19668 h 38526"/>
              <a:gd name="connsiteX6" fmla="*/ 20494 w 50107"/>
              <a:gd name="connsiteY6" fmla="*/ 20732 h 38526"/>
              <a:gd name="connsiteX7" fmla="*/ 7280 w 50107"/>
              <a:gd name="connsiteY7" fmla="*/ 23830 h 38526"/>
              <a:gd name="connsiteX8" fmla="*/ 725 w 50107"/>
              <a:gd name="connsiteY8" fmla="*/ 26612 h 38526"/>
              <a:gd name="connsiteX9" fmla="*/ 24499 w 50107"/>
              <a:gd name="connsiteY9" fmla="*/ 29879 h 38526"/>
              <a:gd name="connsiteX10" fmla="*/ 44171 w 50107"/>
              <a:gd name="connsiteY10" fmla="*/ 31368 h 38526"/>
              <a:gd name="connsiteX11" fmla="*/ 48955 w 50107"/>
              <a:gd name="connsiteY11" fmla="*/ 31999 h 38526"/>
              <a:gd name="connsiteX12" fmla="*/ 25308 w 50107"/>
              <a:gd name="connsiteY12" fmla="*/ 38526 h 38526"/>
              <a:gd name="connsiteX0" fmla="*/ 28429 w 44171"/>
              <a:gd name="connsiteY0" fmla="*/ 0 h 38526"/>
              <a:gd name="connsiteX1" fmla="*/ 16340 w 44171"/>
              <a:gd name="connsiteY1" fmla="*/ 5582 h 38526"/>
              <a:gd name="connsiteX2" fmla="*/ 9021 w 44171"/>
              <a:gd name="connsiteY2" fmla="*/ 10756 h 38526"/>
              <a:gd name="connsiteX3" fmla="*/ 16674 w 44171"/>
              <a:gd name="connsiteY3" fmla="*/ 14305 h 38526"/>
              <a:gd name="connsiteX4" fmla="*/ 28823 w 44171"/>
              <a:gd name="connsiteY4" fmla="*/ 17877 h 38526"/>
              <a:gd name="connsiteX5" fmla="*/ 24053 w 44171"/>
              <a:gd name="connsiteY5" fmla="*/ 19668 h 38526"/>
              <a:gd name="connsiteX6" fmla="*/ 20494 w 44171"/>
              <a:gd name="connsiteY6" fmla="*/ 20732 h 38526"/>
              <a:gd name="connsiteX7" fmla="*/ 7280 w 44171"/>
              <a:gd name="connsiteY7" fmla="*/ 23830 h 38526"/>
              <a:gd name="connsiteX8" fmla="*/ 725 w 44171"/>
              <a:gd name="connsiteY8" fmla="*/ 26612 h 38526"/>
              <a:gd name="connsiteX9" fmla="*/ 24499 w 44171"/>
              <a:gd name="connsiteY9" fmla="*/ 29879 h 38526"/>
              <a:gd name="connsiteX10" fmla="*/ 44171 w 44171"/>
              <a:gd name="connsiteY10" fmla="*/ 31368 h 38526"/>
              <a:gd name="connsiteX11" fmla="*/ 25308 w 44171"/>
              <a:gd name="connsiteY11" fmla="*/ 38526 h 38526"/>
              <a:gd name="connsiteX0" fmla="*/ 28429 w 36862"/>
              <a:gd name="connsiteY0" fmla="*/ 0 h 38526"/>
              <a:gd name="connsiteX1" fmla="*/ 16340 w 36862"/>
              <a:gd name="connsiteY1" fmla="*/ 5582 h 38526"/>
              <a:gd name="connsiteX2" fmla="*/ 9021 w 36862"/>
              <a:gd name="connsiteY2" fmla="*/ 10756 h 38526"/>
              <a:gd name="connsiteX3" fmla="*/ 16674 w 36862"/>
              <a:gd name="connsiteY3" fmla="*/ 14305 h 38526"/>
              <a:gd name="connsiteX4" fmla="*/ 28823 w 36862"/>
              <a:gd name="connsiteY4" fmla="*/ 17877 h 38526"/>
              <a:gd name="connsiteX5" fmla="*/ 24053 w 36862"/>
              <a:gd name="connsiteY5" fmla="*/ 19668 h 38526"/>
              <a:gd name="connsiteX6" fmla="*/ 20494 w 36862"/>
              <a:gd name="connsiteY6" fmla="*/ 20732 h 38526"/>
              <a:gd name="connsiteX7" fmla="*/ 7280 w 36862"/>
              <a:gd name="connsiteY7" fmla="*/ 23830 h 38526"/>
              <a:gd name="connsiteX8" fmla="*/ 725 w 36862"/>
              <a:gd name="connsiteY8" fmla="*/ 26612 h 38526"/>
              <a:gd name="connsiteX9" fmla="*/ 24499 w 36862"/>
              <a:gd name="connsiteY9" fmla="*/ 29879 h 38526"/>
              <a:gd name="connsiteX10" fmla="*/ 36861 w 36862"/>
              <a:gd name="connsiteY10" fmla="*/ 32655 h 38526"/>
              <a:gd name="connsiteX11" fmla="*/ 25308 w 36862"/>
              <a:gd name="connsiteY11" fmla="*/ 38526 h 38526"/>
              <a:gd name="connsiteX0" fmla="*/ 28429 w 38461"/>
              <a:gd name="connsiteY0" fmla="*/ 0 h 36295"/>
              <a:gd name="connsiteX1" fmla="*/ 16340 w 38461"/>
              <a:gd name="connsiteY1" fmla="*/ 5582 h 36295"/>
              <a:gd name="connsiteX2" fmla="*/ 9021 w 38461"/>
              <a:gd name="connsiteY2" fmla="*/ 10756 h 36295"/>
              <a:gd name="connsiteX3" fmla="*/ 16674 w 38461"/>
              <a:gd name="connsiteY3" fmla="*/ 14305 h 36295"/>
              <a:gd name="connsiteX4" fmla="*/ 28823 w 38461"/>
              <a:gd name="connsiteY4" fmla="*/ 17877 h 36295"/>
              <a:gd name="connsiteX5" fmla="*/ 24053 w 38461"/>
              <a:gd name="connsiteY5" fmla="*/ 19668 h 36295"/>
              <a:gd name="connsiteX6" fmla="*/ 20494 w 38461"/>
              <a:gd name="connsiteY6" fmla="*/ 20732 h 36295"/>
              <a:gd name="connsiteX7" fmla="*/ 7280 w 38461"/>
              <a:gd name="connsiteY7" fmla="*/ 23830 h 36295"/>
              <a:gd name="connsiteX8" fmla="*/ 725 w 38461"/>
              <a:gd name="connsiteY8" fmla="*/ 26612 h 36295"/>
              <a:gd name="connsiteX9" fmla="*/ 24499 w 38461"/>
              <a:gd name="connsiteY9" fmla="*/ 29879 h 36295"/>
              <a:gd name="connsiteX10" fmla="*/ 36861 w 38461"/>
              <a:gd name="connsiteY10" fmla="*/ 32655 h 36295"/>
              <a:gd name="connsiteX11" fmla="*/ 35711 w 38461"/>
              <a:gd name="connsiteY11" fmla="*/ 36295 h 36295"/>
              <a:gd name="connsiteX0" fmla="*/ 28713 w 38745"/>
              <a:gd name="connsiteY0" fmla="*/ 0 h 36295"/>
              <a:gd name="connsiteX1" fmla="*/ 16624 w 38745"/>
              <a:gd name="connsiteY1" fmla="*/ 5582 h 36295"/>
              <a:gd name="connsiteX2" fmla="*/ 9305 w 38745"/>
              <a:gd name="connsiteY2" fmla="*/ 10756 h 36295"/>
              <a:gd name="connsiteX3" fmla="*/ 16958 w 38745"/>
              <a:gd name="connsiteY3" fmla="*/ 14305 h 36295"/>
              <a:gd name="connsiteX4" fmla="*/ 29107 w 38745"/>
              <a:gd name="connsiteY4" fmla="*/ 17877 h 36295"/>
              <a:gd name="connsiteX5" fmla="*/ 24337 w 38745"/>
              <a:gd name="connsiteY5" fmla="*/ 19668 h 36295"/>
              <a:gd name="connsiteX6" fmla="*/ 20778 w 38745"/>
              <a:gd name="connsiteY6" fmla="*/ 20732 h 36295"/>
              <a:gd name="connsiteX7" fmla="*/ 5877 w 38745"/>
              <a:gd name="connsiteY7" fmla="*/ 24946 h 36295"/>
              <a:gd name="connsiteX8" fmla="*/ 1009 w 38745"/>
              <a:gd name="connsiteY8" fmla="*/ 26612 h 36295"/>
              <a:gd name="connsiteX9" fmla="*/ 24783 w 38745"/>
              <a:gd name="connsiteY9" fmla="*/ 29879 h 36295"/>
              <a:gd name="connsiteX10" fmla="*/ 37145 w 38745"/>
              <a:gd name="connsiteY10" fmla="*/ 32655 h 36295"/>
              <a:gd name="connsiteX11" fmla="*/ 35995 w 38745"/>
              <a:gd name="connsiteY11" fmla="*/ 36295 h 36295"/>
              <a:gd name="connsiteX0" fmla="*/ 28471 w 38503"/>
              <a:gd name="connsiteY0" fmla="*/ 0 h 36295"/>
              <a:gd name="connsiteX1" fmla="*/ 16382 w 38503"/>
              <a:gd name="connsiteY1" fmla="*/ 5582 h 36295"/>
              <a:gd name="connsiteX2" fmla="*/ 9063 w 38503"/>
              <a:gd name="connsiteY2" fmla="*/ 10756 h 36295"/>
              <a:gd name="connsiteX3" fmla="*/ 16716 w 38503"/>
              <a:gd name="connsiteY3" fmla="*/ 14305 h 36295"/>
              <a:gd name="connsiteX4" fmla="*/ 28865 w 38503"/>
              <a:gd name="connsiteY4" fmla="*/ 17877 h 36295"/>
              <a:gd name="connsiteX5" fmla="*/ 24095 w 38503"/>
              <a:gd name="connsiteY5" fmla="*/ 19668 h 36295"/>
              <a:gd name="connsiteX6" fmla="*/ 20536 w 38503"/>
              <a:gd name="connsiteY6" fmla="*/ 20732 h 36295"/>
              <a:gd name="connsiteX7" fmla="*/ 7041 w 38503"/>
              <a:gd name="connsiteY7" fmla="*/ 23745 h 36295"/>
              <a:gd name="connsiteX8" fmla="*/ 767 w 38503"/>
              <a:gd name="connsiteY8" fmla="*/ 26612 h 36295"/>
              <a:gd name="connsiteX9" fmla="*/ 24541 w 38503"/>
              <a:gd name="connsiteY9" fmla="*/ 29879 h 36295"/>
              <a:gd name="connsiteX10" fmla="*/ 36903 w 38503"/>
              <a:gd name="connsiteY10" fmla="*/ 32655 h 36295"/>
              <a:gd name="connsiteX11" fmla="*/ 35753 w 38503"/>
              <a:gd name="connsiteY11" fmla="*/ 36295 h 36295"/>
              <a:gd name="connsiteX0" fmla="*/ 28559 w 38591"/>
              <a:gd name="connsiteY0" fmla="*/ 0 h 36295"/>
              <a:gd name="connsiteX1" fmla="*/ 16470 w 38591"/>
              <a:gd name="connsiteY1" fmla="*/ 5582 h 36295"/>
              <a:gd name="connsiteX2" fmla="*/ 9151 w 38591"/>
              <a:gd name="connsiteY2" fmla="*/ 10756 h 36295"/>
              <a:gd name="connsiteX3" fmla="*/ 16804 w 38591"/>
              <a:gd name="connsiteY3" fmla="*/ 14305 h 36295"/>
              <a:gd name="connsiteX4" fmla="*/ 28953 w 38591"/>
              <a:gd name="connsiteY4" fmla="*/ 17877 h 36295"/>
              <a:gd name="connsiteX5" fmla="*/ 24183 w 38591"/>
              <a:gd name="connsiteY5" fmla="*/ 19668 h 36295"/>
              <a:gd name="connsiteX6" fmla="*/ 20624 w 38591"/>
              <a:gd name="connsiteY6" fmla="*/ 20732 h 36295"/>
              <a:gd name="connsiteX7" fmla="*/ 6567 w 38591"/>
              <a:gd name="connsiteY7" fmla="*/ 24174 h 36295"/>
              <a:gd name="connsiteX8" fmla="*/ 855 w 38591"/>
              <a:gd name="connsiteY8" fmla="*/ 26612 h 36295"/>
              <a:gd name="connsiteX9" fmla="*/ 24629 w 38591"/>
              <a:gd name="connsiteY9" fmla="*/ 29879 h 36295"/>
              <a:gd name="connsiteX10" fmla="*/ 36991 w 38591"/>
              <a:gd name="connsiteY10" fmla="*/ 32655 h 36295"/>
              <a:gd name="connsiteX11" fmla="*/ 35841 w 38591"/>
              <a:gd name="connsiteY11" fmla="*/ 36295 h 36295"/>
              <a:gd name="connsiteX0" fmla="*/ 28559 w 38591"/>
              <a:gd name="connsiteY0" fmla="*/ 0 h 36295"/>
              <a:gd name="connsiteX1" fmla="*/ 16470 w 38591"/>
              <a:gd name="connsiteY1" fmla="*/ 5582 h 36295"/>
              <a:gd name="connsiteX2" fmla="*/ 9151 w 38591"/>
              <a:gd name="connsiteY2" fmla="*/ 10756 h 36295"/>
              <a:gd name="connsiteX3" fmla="*/ 16804 w 38591"/>
              <a:gd name="connsiteY3" fmla="*/ 14305 h 36295"/>
              <a:gd name="connsiteX4" fmla="*/ 28953 w 38591"/>
              <a:gd name="connsiteY4" fmla="*/ 17877 h 36295"/>
              <a:gd name="connsiteX5" fmla="*/ 24183 w 38591"/>
              <a:gd name="connsiteY5" fmla="*/ 19668 h 36295"/>
              <a:gd name="connsiteX6" fmla="*/ 14157 w 38591"/>
              <a:gd name="connsiteY6" fmla="*/ 21504 h 36295"/>
              <a:gd name="connsiteX7" fmla="*/ 6567 w 38591"/>
              <a:gd name="connsiteY7" fmla="*/ 24174 h 36295"/>
              <a:gd name="connsiteX8" fmla="*/ 855 w 38591"/>
              <a:gd name="connsiteY8" fmla="*/ 26612 h 36295"/>
              <a:gd name="connsiteX9" fmla="*/ 24629 w 38591"/>
              <a:gd name="connsiteY9" fmla="*/ 29879 h 36295"/>
              <a:gd name="connsiteX10" fmla="*/ 36991 w 38591"/>
              <a:gd name="connsiteY10" fmla="*/ 32655 h 36295"/>
              <a:gd name="connsiteX11" fmla="*/ 35841 w 38591"/>
              <a:gd name="connsiteY11" fmla="*/ 36295 h 36295"/>
              <a:gd name="connsiteX0" fmla="*/ 29902 w 39934"/>
              <a:gd name="connsiteY0" fmla="*/ 0 h 36295"/>
              <a:gd name="connsiteX1" fmla="*/ 17813 w 39934"/>
              <a:gd name="connsiteY1" fmla="*/ 5582 h 36295"/>
              <a:gd name="connsiteX2" fmla="*/ 10494 w 39934"/>
              <a:gd name="connsiteY2" fmla="*/ 10756 h 36295"/>
              <a:gd name="connsiteX3" fmla="*/ 18147 w 39934"/>
              <a:gd name="connsiteY3" fmla="*/ 14305 h 36295"/>
              <a:gd name="connsiteX4" fmla="*/ 30296 w 39934"/>
              <a:gd name="connsiteY4" fmla="*/ 17877 h 36295"/>
              <a:gd name="connsiteX5" fmla="*/ 25526 w 39934"/>
              <a:gd name="connsiteY5" fmla="*/ 19668 h 36295"/>
              <a:gd name="connsiteX6" fmla="*/ 15500 w 39934"/>
              <a:gd name="connsiteY6" fmla="*/ 21504 h 36295"/>
              <a:gd name="connsiteX7" fmla="*/ 3130 w 39934"/>
              <a:gd name="connsiteY7" fmla="*/ 24174 h 36295"/>
              <a:gd name="connsiteX8" fmla="*/ 2198 w 39934"/>
              <a:gd name="connsiteY8" fmla="*/ 26612 h 36295"/>
              <a:gd name="connsiteX9" fmla="*/ 25972 w 39934"/>
              <a:gd name="connsiteY9" fmla="*/ 29879 h 36295"/>
              <a:gd name="connsiteX10" fmla="*/ 38334 w 39934"/>
              <a:gd name="connsiteY10" fmla="*/ 32655 h 36295"/>
              <a:gd name="connsiteX11" fmla="*/ 37184 w 39934"/>
              <a:gd name="connsiteY11" fmla="*/ 36295 h 36295"/>
              <a:gd name="connsiteX0" fmla="*/ 29902 w 39934"/>
              <a:gd name="connsiteY0" fmla="*/ 0 h 36295"/>
              <a:gd name="connsiteX1" fmla="*/ 17813 w 39934"/>
              <a:gd name="connsiteY1" fmla="*/ 5582 h 36295"/>
              <a:gd name="connsiteX2" fmla="*/ 10494 w 39934"/>
              <a:gd name="connsiteY2" fmla="*/ 10756 h 36295"/>
              <a:gd name="connsiteX3" fmla="*/ 18147 w 39934"/>
              <a:gd name="connsiteY3" fmla="*/ 14305 h 36295"/>
              <a:gd name="connsiteX4" fmla="*/ 30296 w 39934"/>
              <a:gd name="connsiteY4" fmla="*/ 17877 h 36295"/>
              <a:gd name="connsiteX5" fmla="*/ 25526 w 39934"/>
              <a:gd name="connsiteY5" fmla="*/ 19668 h 36295"/>
              <a:gd name="connsiteX6" fmla="*/ 15500 w 39934"/>
              <a:gd name="connsiteY6" fmla="*/ 21504 h 36295"/>
              <a:gd name="connsiteX7" fmla="*/ 3130 w 39934"/>
              <a:gd name="connsiteY7" fmla="*/ 24174 h 36295"/>
              <a:gd name="connsiteX8" fmla="*/ 2198 w 39934"/>
              <a:gd name="connsiteY8" fmla="*/ 26612 h 36295"/>
              <a:gd name="connsiteX9" fmla="*/ 25972 w 39934"/>
              <a:gd name="connsiteY9" fmla="*/ 29879 h 36295"/>
              <a:gd name="connsiteX10" fmla="*/ 38334 w 39934"/>
              <a:gd name="connsiteY10" fmla="*/ 32655 h 36295"/>
              <a:gd name="connsiteX11" fmla="*/ 37184 w 39934"/>
              <a:gd name="connsiteY11" fmla="*/ 36295 h 36295"/>
              <a:gd name="connsiteX0" fmla="*/ 29902 w 42273"/>
              <a:gd name="connsiteY0" fmla="*/ 0 h 35437"/>
              <a:gd name="connsiteX1" fmla="*/ 17813 w 42273"/>
              <a:gd name="connsiteY1" fmla="*/ 5582 h 35437"/>
              <a:gd name="connsiteX2" fmla="*/ 10494 w 42273"/>
              <a:gd name="connsiteY2" fmla="*/ 10756 h 35437"/>
              <a:gd name="connsiteX3" fmla="*/ 18147 w 42273"/>
              <a:gd name="connsiteY3" fmla="*/ 14305 h 35437"/>
              <a:gd name="connsiteX4" fmla="*/ 30296 w 42273"/>
              <a:gd name="connsiteY4" fmla="*/ 17877 h 35437"/>
              <a:gd name="connsiteX5" fmla="*/ 25526 w 42273"/>
              <a:gd name="connsiteY5" fmla="*/ 19668 h 35437"/>
              <a:gd name="connsiteX6" fmla="*/ 15500 w 42273"/>
              <a:gd name="connsiteY6" fmla="*/ 21504 h 35437"/>
              <a:gd name="connsiteX7" fmla="*/ 3130 w 42273"/>
              <a:gd name="connsiteY7" fmla="*/ 24174 h 35437"/>
              <a:gd name="connsiteX8" fmla="*/ 2198 w 42273"/>
              <a:gd name="connsiteY8" fmla="*/ 26612 h 35437"/>
              <a:gd name="connsiteX9" fmla="*/ 25972 w 42273"/>
              <a:gd name="connsiteY9" fmla="*/ 29879 h 35437"/>
              <a:gd name="connsiteX10" fmla="*/ 38334 w 42273"/>
              <a:gd name="connsiteY10" fmla="*/ 32655 h 35437"/>
              <a:gd name="connsiteX11" fmla="*/ 40558 w 42273"/>
              <a:gd name="connsiteY11" fmla="*/ 35437 h 35437"/>
              <a:gd name="connsiteX0" fmla="*/ 29902 w 41605"/>
              <a:gd name="connsiteY0" fmla="*/ 0 h 35437"/>
              <a:gd name="connsiteX1" fmla="*/ 17813 w 41605"/>
              <a:gd name="connsiteY1" fmla="*/ 5582 h 35437"/>
              <a:gd name="connsiteX2" fmla="*/ 10494 w 41605"/>
              <a:gd name="connsiteY2" fmla="*/ 10756 h 35437"/>
              <a:gd name="connsiteX3" fmla="*/ 18147 w 41605"/>
              <a:gd name="connsiteY3" fmla="*/ 14305 h 35437"/>
              <a:gd name="connsiteX4" fmla="*/ 30296 w 41605"/>
              <a:gd name="connsiteY4" fmla="*/ 17877 h 35437"/>
              <a:gd name="connsiteX5" fmla="*/ 25526 w 41605"/>
              <a:gd name="connsiteY5" fmla="*/ 19668 h 35437"/>
              <a:gd name="connsiteX6" fmla="*/ 15500 w 41605"/>
              <a:gd name="connsiteY6" fmla="*/ 21504 h 35437"/>
              <a:gd name="connsiteX7" fmla="*/ 3130 w 41605"/>
              <a:gd name="connsiteY7" fmla="*/ 24174 h 35437"/>
              <a:gd name="connsiteX8" fmla="*/ 2198 w 41605"/>
              <a:gd name="connsiteY8" fmla="*/ 26612 h 35437"/>
              <a:gd name="connsiteX9" fmla="*/ 25972 w 41605"/>
              <a:gd name="connsiteY9" fmla="*/ 29879 h 35437"/>
              <a:gd name="connsiteX10" fmla="*/ 33835 w 41605"/>
              <a:gd name="connsiteY10" fmla="*/ 31711 h 35437"/>
              <a:gd name="connsiteX11" fmla="*/ 40558 w 41605"/>
              <a:gd name="connsiteY11" fmla="*/ 35437 h 35437"/>
              <a:gd name="connsiteX0" fmla="*/ 29370 w 41192"/>
              <a:gd name="connsiteY0" fmla="*/ 0 h 35437"/>
              <a:gd name="connsiteX1" fmla="*/ 17281 w 41192"/>
              <a:gd name="connsiteY1" fmla="*/ 5582 h 35437"/>
              <a:gd name="connsiteX2" fmla="*/ 9962 w 41192"/>
              <a:gd name="connsiteY2" fmla="*/ 10756 h 35437"/>
              <a:gd name="connsiteX3" fmla="*/ 17615 w 41192"/>
              <a:gd name="connsiteY3" fmla="*/ 14305 h 35437"/>
              <a:gd name="connsiteX4" fmla="*/ 29764 w 41192"/>
              <a:gd name="connsiteY4" fmla="*/ 17877 h 35437"/>
              <a:gd name="connsiteX5" fmla="*/ 24994 w 41192"/>
              <a:gd name="connsiteY5" fmla="*/ 19668 h 35437"/>
              <a:gd name="connsiteX6" fmla="*/ 14968 w 41192"/>
              <a:gd name="connsiteY6" fmla="*/ 21504 h 35437"/>
              <a:gd name="connsiteX7" fmla="*/ 2598 w 41192"/>
              <a:gd name="connsiteY7" fmla="*/ 24174 h 35437"/>
              <a:gd name="connsiteX8" fmla="*/ 1666 w 41192"/>
              <a:gd name="connsiteY8" fmla="*/ 26612 h 35437"/>
              <a:gd name="connsiteX9" fmla="*/ 17849 w 41192"/>
              <a:gd name="connsiteY9" fmla="*/ 29793 h 35437"/>
              <a:gd name="connsiteX10" fmla="*/ 33303 w 41192"/>
              <a:gd name="connsiteY10" fmla="*/ 31711 h 35437"/>
              <a:gd name="connsiteX11" fmla="*/ 40026 w 41192"/>
              <a:gd name="connsiteY11" fmla="*/ 35437 h 35437"/>
              <a:gd name="connsiteX0" fmla="*/ 31338 w 43160"/>
              <a:gd name="connsiteY0" fmla="*/ 0 h 35437"/>
              <a:gd name="connsiteX1" fmla="*/ 19249 w 43160"/>
              <a:gd name="connsiteY1" fmla="*/ 5582 h 35437"/>
              <a:gd name="connsiteX2" fmla="*/ 11930 w 43160"/>
              <a:gd name="connsiteY2" fmla="*/ 10756 h 35437"/>
              <a:gd name="connsiteX3" fmla="*/ 19583 w 43160"/>
              <a:gd name="connsiteY3" fmla="*/ 14305 h 35437"/>
              <a:gd name="connsiteX4" fmla="*/ 31732 w 43160"/>
              <a:gd name="connsiteY4" fmla="*/ 17877 h 35437"/>
              <a:gd name="connsiteX5" fmla="*/ 26962 w 43160"/>
              <a:gd name="connsiteY5" fmla="*/ 19668 h 35437"/>
              <a:gd name="connsiteX6" fmla="*/ 16936 w 43160"/>
              <a:gd name="connsiteY6" fmla="*/ 21504 h 35437"/>
              <a:gd name="connsiteX7" fmla="*/ 1481 w 43160"/>
              <a:gd name="connsiteY7" fmla="*/ 23703 h 35437"/>
              <a:gd name="connsiteX8" fmla="*/ 3634 w 43160"/>
              <a:gd name="connsiteY8" fmla="*/ 26612 h 35437"/>
              <a:gd name="connsiteX9" fmla="*/ 19817 w 43160"/>
              <a:gd name="connsiteY9" fmla="*/ 29793 h 35437"/>
              <a:gd name="connsiteX10" fmla="*/ 35271 w 43160"/>
              <a:gd name="connsiteY10" fmla="*/ 31711 h 35437"/>
              <a:gd name="connsiteX11" fmla="*/ 41994 w 43160"/>
              <a:gd name="connsiteY11" fmla="*/ 35437 h 35437"/>
              <a:gd name="connsiteX0" fmla="*/ 31338 w 43160"/>
              <a:gd name="connsiteY0" fmla="*/ 0 h 35437"/>
              <a:gd name="connsiteX1" fmla="*/ 19249 w 43160"/>
              <a:gd name="connsiteY1" fmla="*/ 5582 h 35437"/>
              <a:gd name="connsiteX2" fmla="*/ 11930 w 43160"/>
              <a:gd name="connsiteY2" fmla="*/ 10756 h 35437"/>
              <a:gd name="connsiteX3" fmla="*/ 19583 w 43160"/>
              <a:gd name="connsiteY3" fmla="*/ 14305 h 35437"/>
              <a:gd name="connsiteX4" fmla="*/ 31732 w 43160"/>
              <a:gd name="connsiteY4" fmla="*/ 17877 h 35437"/>
              <a:gd name="connsiteX5" fmla="*/ 26962 w 43160"/>
              <a:gd name="connsiteY5" fmla="*/ 19668 h 35437"/>
              <a:gd name="connsiteX6" fmla="*/ 15394 w 43160"/>
              <a:gd name="connsiteY6" fmla="*/ 20916 h 35437"/>
              <a:gd name="connsiteX7" fmla="*/ 1481 w 43160"/>
              <a:gd name="connsiteY7" fmla="*/ 23703 h 35437"/>
              <a:gd name="connsiteX8" fmla="*/ 3634 w 43160"/>
              <a:gd name="connsiteY8" fmla="*/ 26612 h 35437"/>
              <a:gd name="connsiteX9" fmla="*/ 19817 w 43160"/>
              <a:gd name="connsiteY9" fmla="*/ 29793 h 35437"/>
              <a:gd name="connsiteX10" fmla="*/ 35271 w 43160"/>
              <a:gd name="connsiteY10" fmla="*/ 31711 h 35437"/>
              <a:gd name="connsiteX11" fmla="*/ 41994 w 43160"/>
              <a:gd name="connsiteY11" fmla="*/ 35437 h 35437"/>
              <a:gd name="connsiteX0" fmla="*/ 31338 w 43160"/>
              <a:gd name="connsiteY0" fmla="*/ 0 h 35437"/>
              <a:gd name="connsiteX1" fmla="*/ 19249 w 43160"/>
              <a:gd name="connsiteY1" fmla="*/ 5582 h 35437"/>
              <a:gd name="connsiteX2" fmla="*/ 11930 w 43160"/>
              <a:gd name="connsiteY2" fmla="*/ 10756 h 35437"/>
              <a:gd name="connsiteX3" fmla="*/ 19583 w 43160"/>
              <a:gd name="connsiteY3" fmla="*/ 14305 h 35437"/>
              <a:gd name="connsiteX4" fmla="*/ 31732 w 43160"/>
              <a:gd name="connsiteY4" fmla="*/ 17877 h 35437"/>
              <a:gd name="connsiteX5" fmla="*/ 25805 w 43160"/>
              <a:gd name="connsiteY5" fmla="*/ 18491 h 35437"/>
              <a:gd name="connsiteX6" fmla="*/ 15394 w 43160"/>
              <a:gd name="connsiteY6" fmla="*/ 20916 h 35437"/>
              <a:gd name="connsiteX7" fmla="*/ 1481 w 43160"/>
              <a:gd name="connsiteY7" fmla="*/ 23703 h 35437"/>
              <a:gd name="connsiteX8" fmla="*/ 3634 w 43160"/>
              <a:gd name="connsiteY8" fmla="*/ 26612 h 35437"/>
              <a:gd name="connsiteX9" fmla="*/ 19817 w 43160"/>
              <a:gd name="connsiteY9" fmla="*/ 29793 h 35437"/>
              <a:gd name="connsiteX10" fmla="*/ 35271 w 43160"/>
              <a:gd name="connsiteY10" fmla="*/ 31711 h 35437"/>
              <a:gd name="connsiteX11" fmla="*/ 41994 w 43160"/>
              <a:gd name="connsiteY11" fmla="*/ 35437 h 35437"/>
              <a:gd name="connsiteX0" fmla="*/ 31338 w 43160"/>
              <a:gd name="connsiteY0" fmla="*/ 0 h 35437"/>
              <a:gd name="connsiteX1" fmla="*/ 19249 w 43160"/>
              <a:gd name="connsiteY1" fmla="*/ 5582 h 35437"/>
              <a:gd name="connsiteX2" fmla="*/ 11930 w 43160"/>
              <a:gd name="connsiteY2" fmla="*/ 10756 h 35437"/>
              <a:gd name="connsiteX3" fmla="*/ 19583 w 43160"/>
              <a:gd name="connsiteY3" fmla="*/ 14305 h 35437"/>
              <a:gd name="connsiteX4" fmla="*/ 27105 w 43160"/>
              <a:gd name="connsiteY4" fmla="*/ 16818 h 35437"/>
              <a:gd name="connsiteX5" fmla="*/ 25805 w 43160"/>
              <a:gd name="connsiteY5" fmla="*/ 18491 h 35437"/>
              <a:gd name="connsiteX6" fmla="*/ 15394 w 43160"/>
              <a:gd name="connsiteY6" fmla="*/ 20916 h 35437"/>
              <a:gd name="connsiteX7" fmla="*/ 1481 w 43160"/>
              <a:gd name="connsiteY7" fmla="*/ 23703 h 35437"/>
              <a:gd name="connsiteX8" fmla="*/ 3634 w 43160"/>
              <a:gd name="connsiteY8" fmla="*/ 26612 h 35437"/>
              <a:gd name="connsiteX9" fmla="*/ 19817 w 43160"/>
              <a:gd name="connsiteY9" fmla="*/ 29793 h 35437"/>
              <a:gd name="connsiteX10" fmla="*/ 35271 w 43160"/>
              <a:gd name="connsiteY10" fmla="*/ 31711 h 35437"/>
              <a:gd name="connsiteX11" fmla="*/ 41994 w 43160"/>
              <a:gd name="connsiteY11" fmla="*/ 35437 h 35437"/>
              <a:gd name="connsiteX0" fmla="*/ 31338 w 43160"/>
              <a:gd name="connsiteY0" fmla="*/ 0 h 35437"/>
              <a:gd name="connsiteX1" fmla="*/ 19249 w 43160"/>
              <a:gd name="connsiteY1" fmla="*/ 5582 h 35437"/>
              <a:gd name="connsiteX2" fmla="*/ 11930 w 43160"/>
              <a:gd name="connsiteY2" fmla="*/ 10756 h 35437"/>
              <a:gd name="connsiteX3" fmla="*/ 19583 w 43160"/>
              <a:gd name="connsiteY3" fmla="*/ 14305 h 35437"/>
              <a:gd name="connsiteX4" fmla="*/ 27105 w 43160"/>
              <a:gd name="connsiteY4" fmla="*/ 16818 h 35437"/>
              <a:gd name="connsiteX5" fmla="*/ 31203 w 43160"/>
              <a:gd name="connsiteY5" fmla="*/ 18491 h 35437"/>
              <a:gd name="connsiteX6" fmla="*/ 15394 w 43160"/>
              <a:gd name="connsiteY6" fmla="*/ 20916 h 35437"/>
              <a:gd name="connsiteX7" fmla="*/ 1481 w 43160"/>
              <a:gd name="connsiteY7" fmla="*/ 23703 h 35437"/>
              <a:gd name="connsiteX8" fmla="*/ 3634 w 43160"/>
              <a:gd name="connsiteY8" fmla="*/ 26612 h 35437"/>
              <a:gd name="connsiteX9" fmla="*/ 19817 w 43160"/>
              <a:gd name="connsiteY9" fmla="*/ 29793 h 35437"/>
              <a:gd name="connsiteX10" fmla="*/ 35271 w 43160"/>
              <a:gd name="connsiteY10" fmla="*/ 31711 h 35437"/>
              <a:gd name="connsiteX11" fmla="*/ 41994 w 43160"/>
              <a:gd name="connsiteY11" fmla="*/ 35437 h 35437"/>
              <a:gd name="connsiteX0" fmla="*/ 31338 w 43160"/>
              <a:gd name="connsiteY0" fmla="*/ 0 h 35437"/>
              <a:gd name="connsiteX1" fmla="*/ 19249 w 43160"/>
              <a:gd name="connsiteY1" fmla="*/ 5582 h 35437"/>
              <a:gd name="connsiteX2" fmla="*/ 11930 w 43160"/>
              <a:gd name="connsiteY2" fmla="*/ 10756 h 35437"/>
              <a:gd name="connsiteX3" fmla="*/ 19583 w 43160"/>
              <a:gd name="connsiteY3" fmla="*/ 14305 h 35437"/>
              <a:gd name="connsiteX4" fmla="*/ 30190 w 43160"/>
              <a:gd name="connsiteY4" fmla="*/ 15406 h 35437"/>
              <a:gd name="connsiteX5" fmla="*/ 31203 w 43160"/>
              <a:gd name="connsiteY5" fmla="*/ 18491 h 35437"/>
              <a:gd name="connsiteX6" fmla="*/ 15394 w 43160"/>
              <a:gd name="connsiteY6" fmla="*/ 20916 h 35437"/>
              <a:gd name="connsiteX7" fmla="*/ 1481 w 43160"/>
              <a:gd name="connsiteY7" fmla="*/ 23703 h 35437"/>
              <a:gd name="connsiteX8" fmla="*/ 3634 w 43160"/>
              <a:gd name="connsiteY8" fmla="*/ 26612 h 35437"/>
              <a:gd name="connsiteX9" fmla="*/ 19817 w 43160"/>
              <a:gd name="connsiteY9" fmla="*/ 29793 h 35437"/>
              <a:gd name="connsiteX10" fmla="*/ 35271 w 43160"/>
              <a:gd name="connsiteY10" fmla="*/ 31711 h 35437"/>
              <a:gd name="connsiteX11" fmla="*/ 41994 w 43160"/>
              <a:gd name="connsiteY11" fmla="*/ 35437 h 35437"/>
              <a:gd name="connsiteX0" fmla="*/ 31338 w 43160"/>
              <a:gd name="connsiteY0" fmla="*/ 0 h 35437"/>
              <a:gd name="connsiteX1" fmla="*/ 19249 w 43160"/>
              <a:gd name="connsiteY1" fmla="*/ 5582 h 35437"/>
              <a:gd name="connsiteX2" fmla="*/ 11930 w 43160"/>
              <a:gd name="connsiteY2" fmla="*/ 10756 h 35437"/>
              <a:gd name="connsiteX3" fmla="*/ 20740 w 43160"/>
              <a:gd name="connsiteY3" fmla="*/ 13010 h 35437"/>
              <a:gd name="connsiteX4" fmla="*/ 30190 w 43160"/>
              <a:gd name="connsiteY4" fmla="*/ 15406 h 35437"/>
              <a:gd name="connsiteX5" fmla="*/ 31203 w 43160"/>
              <a:gd name="connsiteY5" fmla="*/ 18491 h 35437"/>
              <a:gd name="connsiteX6" fmla="*/ 15394 w 43160"/>
              <a:gd name="connsiteY6" fmla="*/ 20916 h 35437"/>
              <a:gd name="connsiteX7" fmla="*/ 1481 w 43160"/>
              <a:gd name="connsiteY7" fmla="*/ 23703 h 35437"/>
              <a:gd name="connsiteX8" fmla="*/ 3634 w 43160"/>
              <a:gd name="connsiteY8" fmla="*/ 26612 h 35437"/>
              <a:gd name="connsiteX9" fmla="*/ 19817 w 43160"/>
              <a:gd name="connsiteY9" fmla="*/ 29793 h 35437"/>
              <a:gd name="connsiteX10" fmla="*/ 35271 w 43160"/>
              <a:gd name="connsiteY10" fmla="*/ 31711 h 35437"/>
              <a:gd name="connsiteX11" fmla="*/ 41994 w 43160"/>
              <a:gd name="connsiteY11" fmla="*/ 35437 h 35437"/>
              <a:gd name="connsiteX0" fmla="*/ 31338 w 43160"/>
              <a:gd name="connsiteY0" fmla="*/ 0 h 35437"/>
              <a:gd name="connsiteX1" fmla="*/ 19249 w 43160"/>
              <a:gd name="connsiteY1" fmla="*/ 5582 h 35437"/>
              <a:gd name="connsiteX2" fmla="*/ 9231 w 43160"/>
              <a:gd name="connsiteY2" fmla="*/ 9815 h 35437"/>
              <a:gd name="connsiteX3" fmla="*/ 20740 w 43160"/>
              <a:gd name="connsiteY3" fmla="*/ 13010 h 35437"/>
              <a:gd name="connsiteX4" fmla="*/ 30190 w 43160"/>
              <a:gd name="connsiteY4" fmla="*/ 15406 h 35437"/>
              <a:gd name="connsiteX5" fmla="*/ 31203 w 43160"/>
              <a:gd name="connsiteY5" fmla="*/ 18491 h 35437"/>
              <a:gd name="connsiteX6" fmla="*/ 15394 w 43160"/>
              <a:gd name="connsiteY6" fmla="*/ 20916 h 35437"/>
              <a:gd name="connsiteX7" fmla="*/ 1481 w 43160"/>
              <a:gd name="connsiteY7" fmla="*/ 23703 h 35437"/>
              <a:gd name="connsiteX8" fmla="*/ 3634 w 43160"/>
              <a:gd name="connsiteY8" fmla="*/ 26612 h 35437"/>
              <a:gd name="connsiteX9" fmla="*/ 19817 w 43160"/>
              <a:gd name="connsiteY9" fmla="*/ 29793 h 35437"/>
              <a:gd name="connsiteX10" fmla="*/ 35271 w 43160"/>
              <a:gd name="connsiteY10" fmla="*/ 31711 h 35437"/>
              <a:gd name="connsiteX11" fmla="*/ 41994 w 43160"/>
              <a:gd name="connsiteY11" fmla="*/ 35437 h 35437"/>
              <a:gd name="connsiteX0" fmla="*/ 31338 w 43160"/>
              <a:gd name="connsiteY0" fmla="*/ 0 h 35437"/>
              <a:gd name="connsiteX1" fmla="*/ 17321 w 43160"/>
              <a:gd name="connsiteY1" fmla="*/ 5229 h 35437"/>
              <a:gd name="connsiteX2" fmla="*/ 9231 w 43160"/>
              <a:gd name="connsiteY2" fmla="*/ 9815 h 35437"/>
              <a:gd name="connsiteX3" fmla="*/ 20740 w 43160"/>
              <a:gd name="connsiteY3" fmla="*/ 13010 h 35437"/>
              <a:gd name="connsiteX4" fmla="*/ 30190 w 43160"/>
              <a:gd name="connsiteY4" fmla="*/ 15406 h 35437"/>
              <a:gd name="connsiteX5" fmla="*/ 31203 w 43160"/>
              <a:gd name="connsiteY5" fmla="*/ 18491 h 35437"/>
              <a:gd name="connsiteX6" fmla="*/ 15394 w 43160"/>
              <a:gd name="connsiteY6" fmla="*/ 20916 h 35437"/>
              <a:gd name="connsiteX7" fmla="*/ 1481 w 43160"/>
              <a:gd name="connsiteY7" fmla="*/ 23703 h 35437"/>
              <a:gd name="connsiteX8" fmla="*/ 3634 w 43160"/>
              <a:gd name="connsiteY8" fmla="*/ 26612 h 35437"/>
              <a:gd name="connsiteX9" fmla="*/ 19817 w 43160"/>
              <a:gd name="connsiteY9" fmla="*/ 29793 h 35437"/>
              <a:gd name="connsiteX10" fmla="*/ 35271 w 43160"/>
              <a:gd name="connsiteY10" fmla="*/ 31711 h 35437"/>
              <a:gd name="connsiteX11" fmla="*/ 41994 w 43160"/>
              <a:gd name="connsiteY11" fmla="*/ 35437 h 35437"/>
              <a:gd name="connsiteX0" fmla="*/ 31338 w 43160"/>
              <a:gd name="connsiteY0" fmla="*/ 0 h 35437"/>
              <a:gd name="connsiteX1" fmla="*/ 17321 w 43160"/>
              <a:gd name="connsiteY1" fmla="*/ 5229 h 35437"/>
              <a:gd name="connsiteX2" fmla="*/ 4604 w 43160"/>
              <a:gd name="connsiteY2" fmla="*/ 9697 h 35437"/>
              <a:gd name="connsiteX3" fmla="*/ 20740 w 43160"/>
              <a:gd name="connsiteY3" fmla="*/ 13010 h 35437"/>
              <a:gd name="connsiteX4" fmla="*/ 30190 w 43160"/>
              <a:gd name="connsiteY4" fmla="*/ 15406 h 35437"/>
              <a:gd name="connsiteX5" fmla="*/ 31203 w 43160"/>
              <a:gd name="connsiteY5" fmla="*/ 18491 h 35437"/>
              <a:gd name="connsiteX6" fmla="*/ 15394 w 43160"/>
              <a:gd name="connsiteY6" fmla="*/ 20916 h 35437"/>
              <a:gd name="connsiteX7" fmla="*/ 1481 w 43160"/>
              <a:gd name="connsiteY7" fmla="*/ 23703 h 35437"/>
              <a:gd name="connsiteX8" fmla="*/ 3634 w 43160"/>
              <a:gd name="connsiteY8" fmla="*/ 26612 h 35437"/>
              <a:gd name="connsiteX9" fmla="*/ 19817 w 43160"/>
              <a:gd name="connsiteY9" fmla="*/ 29793 h 35437"/>
              <a:gd name="connsiteX10" fmla="*/ 35271 w 43160"/>
              <a:gd name="connsiteY10" fmla="*/ 31711 h 35437"/>
              <a:gd name="connsiteX11" fmla="*/ 41994 w 43160"/>
              <a:gd name="connsiteY11" fmla="*/ 35437 h 3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60" h="35437" extrusionOk="0">
                <a:moveTo>
                  <a:pt x="31338" y="0"/>
                </a:moveTo>
                <a:cubicBezTo>
                  <a:pt x="31968" y="113"/>
                  <a:pt x="21777" y="3613"/>
                  <a:pt x="17321" y="5229"/>
                </a:cubicBezTo>
                <a:cubicBezTo>
                  <a:pt x="12865" y="6845"/>
                  <a:pt x="4034" y="8400"/>
                  <a:pt x="4604" y="9697"/>
                </a:cubicBezTo>
                <a:cubicBezTo>
                  <a:pt x="5174" y="10994"/>
                  <a:pt x="16476" y="12059"/>
                  <a:pt x="20740" y="13010"/>
                </a:cubicBezTo>
                <a:cubicBezTo>
                  <a:pt x="25004" y="13961"/>
                  <a:pt x="28446" y="14493"/>
                  <a:pt x="30190" y="15406"/>
                </a:cubicBezTo>
                <a:cubicBezTo>
                  <a:pt x="31934" y="16319"/>
                  <a:pt x="33669" y="17573"/>
                  <a:pt x="31203" y="18491"/>
                </a:cubicBezTo>
                <a:cubicBezTo>
                  <a:pt x="28737" y="19409"/>
                  <a:pt x="20348" y="20047"/>
                  <a:pt x="15394" y="20916"/>
                </a:cubicBezTo>
                <a:cubicBezTo>
                  <a:pt x="10440" y="21785"/>
                  <a:pt x="7634" y="22451"/>
                  <a:pt x="1481" y="23703"/>
                </a:cubicBezTo>
                <a:cubicBezTo>
                  <a:pt x="-1579" y="23668"/>
                  <a:pt x="578" y="25597"/>
                  <a:pt x="3634" y="26612"/>
                </a:cubicBezTo>
                <a:cubicBezTo>
                  <a:pt x="6690" y="27627"/>
                  <a:pt x="14544" y="28943"/>
                  <a:pt x="19817" y="29793"/>
                </a:cubicBezTo>
                <a:cubicBezTo>
                  <a:pt x="25090" y="30643"/>
                  <a:pt x="31575" y="30770"/>
                  <a:pt x="35271" y="31711"/>
                </a:cubicBezTo>
                <a:cubicBezTo>
                  <a:pt x="38967" y="32652"/>
                  <a:pt x="45924" y="33946"/>
                  <a:pt x="41994" y="35437"/>
                </a:cubicBezTo>
              </a:path>
            </a:pathLst>
          </a:custGeom>
          <a:noFill/>
          <a:ln w="44450" cap="flat" cmpd="sng">
            <a:solidFill>
              <a:schemeClr val="tx1">
                <a:lumMod val="50000"/>
                <a:lumOff val="50000"/>
              </a:schemeClr>
            </a:solidFill>
            <a:prstDash val="dash"/>
            <a:round/>
            <a:headEnd type="none" w="med" len="med"/>
            <a:tailEnd type="triangle" w="med" len="med"/>
          </a:ln>
        </p:spPr>
        <p:txBody>
          <a:bodyPr/>
          <a:lstStyle/>
          <a:p>
            <a:endParaRPr lang="en-US" dirty="0"/>
          </a:p>
        </p:txBody>
      </p:sp>
      <p:sp>
        <p:nvSpPr>
          <p:cNvPr id="24" name="Google Shape;183;p16">
            <a:extLst>
              <a:ext uri="{FF2B5EF4-FFF2-40B4-BE49-F238E27FC236}">
                <a16:creationId xmlns:a16="http://schemas.microsoft.com/office/drawing/2014/main" id="{E60E1B31-5F03-4D63-8CBC-685EE178AF53}"/>
              </a:ext>
            </a:extLst>
          </p:cNvPr>
          <p:cNvSpPr/>
          <p:nvPr/>
        </p:nvSpPr>
        <p:spPr>
          <a:xfrm>
            <a:off x="5970880" y="3820468"/>
            <a:ext cx="801585" cy="144403"/>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82;p16">
            <a:extLst>
              <a:ext uri="{FF2B5EF4-FFF2-40B4-BE49-F238E27FC236}">
                <a16:creationId xmlns:a16="http://schemas.microsoft.com/office/drawing/2014/main" id="{5CE71D0F-84F0-48B3-B048-E035D5EF6A84}"/>
              </a:ext>
            </a:extLst>
          </p:cNvPr>
          <p:cNvSpPr/>
          <p:nvPr/>
        </p:nvSpPr>
        <p:spPr>
          <a:xfrm>
            <a:off x="5976088" y="5133792"/>
            <a:ext cx="801585" cy="144403"/>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84;p16">
            <a:extLst>
              <a:ext uri="{FF2B5EF4-FFF2-40B4-BE49-F238E27FC236}">
                <a16:creationId xmlns:a16="http://schemas.microsoft.com/office/drawing/2014/main" id="{7C82CF86-EECD-48C1-A383-C06EBE38B1A7}"/>
              </a:ext>
            </a:extLst>
          </p:cNvPr>
          <p:cNvSpPr/>
          <p:nvPr/>
        </p:nvSpPr>
        <p:spPr>
          <a:xfrm>
            <a:off x="6612010" y="4465429"/>
            <a:ext cx="801585" cy="144403"/>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Rectangle: Rounded Corners 35">
            <a:extLst>
              <a:ext uri="{FF2B5EF4-FFF2-40B4-BE49-F238E27FC236}">
                <a16:creationId xmlns:a16="http://schemas.microsoft.com/office/drawing/2014/main" id="{578B0F6A-81C5-4BDC-9F8D-7F13C2989B2F}"/>
              </a:ext>
            </a:extLst>
          </p:cNvPr>
          <p:cNvSpPr/>
          <p:nvPr/>
        </p:nvSpPr>
        <p:spPr>
          <a:xfrm>
            <a:off x="0" y="6118379"/>
            <a:ext cx="12192000" cy="68961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chemeClr val="tx1"/>
                </a:solidFill>
                <a:latin typeface="Franklin Gothic Medium" panose="020B0603020102020204" pitchFamily="34" charset="0"/>
                <a:ea typeface="Times"/>
                <a:cs typeface="Times"/>
                <a:sym typeface="Times"/>
              </a:rPr>
              <a:t>Conventional fuzzers do not focus on </a:t>
            </a:r>
            <a:r>
              <a:rPr lang="en-US" sz="3200" dirty="0">
                <a:solidFill>
                  <a:schemeClr val="accent1">
                    <a:lumMod val="75000"/>
                  </a:schemeClr>
                </a:solidFill>
                <a:latin typeface="Franklin Gothic Medium" panose="020B0603020102020204" pitchFamily="34" charset="0"/>
                <a:ea typeface="Times"/>
                <a:cs typeface="Times"/>
                <a:sym typeface="Times"/>
              </a:rPr>
              <a:t>crash consistency</a:t>
            </a:r>
          </a:p>
        </p:txBody>
      </p:sp>
      <p:sp>
        <p:nvSpPr>
          <p:cNvPr id="40" name="Google Shape;194;p16">
            <a:extLst>
              <a:ext uri="{FF2B5EF4-FFF2-40B4-BE49-F238E27FC236}">
                <a16:creationId xmlns:a16="http://schemas.microsoft.com/office/drawing/2014/main" id="{C58BACDB-D672-4ECB-BF51-230853265E63}"/>
              </a:ext>
            </a:extLst>
          </p:cNvPr>
          <p:cNvSpPr/>
          <p:nvPr/>
        </p:nvSpPr>
        <p:spPr>
          <a:xfrm>
            <a:off x="5763761" y="3270250"/>
            <a:ext cx="1394695" cy="2663440"/>
          </a:xfrm>
          <a:custGeom>
            <a:avLst/>
            <a:gdLst>
              <a:gd name="connsiteX0" fmla="*/ 0 w 46307"/>
              <a:gd name="connsiteY0" fmla="*/ 0 h 32012"/>
              <a:gd name="connsiteX1" fmla="*/ 19335 w 46307"/>
              <a:gd name="connsiteY1" fmla="*/ 792 h 32012"/>
              <a:gd name="connsiteX2" fmla="*/ 21953 w 46307"/>
              <a:gd name="connsiteY2" fmla="*/ 1374 h 32012"/>
              <a:gd name="connsiteX3" fmla="*/ 27072 w 46307"/>
              <a:gd name="connsiteY3" fmla="*/ 2930 h 32012"/>
              <a:gd name="connsiteX4" fmla="*/ 29056 w 46307"/>
              <a:gd name="connsiteY4" fmla="*/ 487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9335 w 46307"/>
              <a:gd name="connsiteY1" fmla="*/ 792 h 32012"/>
              <a:gd name="connsiteX2" fmla="*/ 23721 w 46307"/>
              <a:gd name="connsiteY2" fmla="*/ 1374 h 32012"/>
              <a:gd name="connsiteX3" fmla="*/ 27072 w 46307"/>
              <a:gd name="connsiteY3" fmla="*/ 2930 h 32012"/>
              <a:gd name="connsiteX4" fmla="*/ 29056 w 46307"/>
              <a:gd name="connsiteY4" fmla="*/ 487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3721 w 46307"/>
              <a:gd name="connsiteY2" fmla="*/ 1374 h 32012"/>
              <a:gd name="connsiteX3" fmla="*/ 27072 w 46307"/>
              <a:gd name="connsiteY3" fmla="*/ 2930 h 32012"/>
              <a:gd name="connsiteX4" fmla="*/ 29056 w 46307"/>
              <a:gd name="connsiteY4" fmla="*/ 487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3721 w 46307"/>
              <a:gd name="connsiteY2" fmla="*/ 1374 h 32012"/>
              <a:gd name="connsiteX3" fmla="*/ 27072 w 46307"/>
              <a:gd name="connsiteY3" fmla="*/ 2930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0628 w 46307"/>
              <a:gd name="connsiteY2" fmla="*/ 2034 h 32012"/>
              <a:gd name="connsiteX3" fmla="*/ 27072 w 46307"/>
              <a:gd name="connsiteY3" fmla="*/ 2930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0628 w 46307"/>
              <a:gd name="connsiteY2" fmla="*/ 2034 h 32012"/>
              <a:gd name="connsiteX3" fmla="*/ 27219 w 46307"/>
              <a:gd name="connsiteY3" fmla="*/ 4391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327 w 46307"/>
              <a:gd name="connsiteY1" fmla="*/ 1216 h 32012"/>
              <a:gd name="connsiteX2" fmla="*/ 20628 w 46307"/>
              <a:gd name="connsiteY2" fmla="*/ 2034 h 32012"/>
              <a:gd name="connsiteX3" fmla="*/ 27219 w 46307"/>
              <a:gd name="connsiteY3" fmla="*/ 4391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327 w 46307"/>
              <a:gd name="connsiteY1" fmla="*/ 1216 h 32012"/>
              <a:gd name="connsiteX2" fmla="*/ 20628 w 46307"/>
              <a:gd name="connsiteY2" fmla="*/ 2034 h 32012"/>
              <a:gd name="connsiteX3" fmla="*/ 27219 w 46307"/>
              <a:gd name="connsiteY3" fmla="*/ 4391 h 32012"/>
              <a:gd name="connsiteX4" fmla="*/ 30824 w 46307"/>
              <a:gd name="connsiteY4" fmla="*/ 6994 h 32012"/>
              <a:gd name="connsiteX5" fmla="*/ 31191 w 46307"/>
              <a:gd name="connsiteY5" fmla="*/ 8818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0881"/>
              <a:gd name="connsiteX1" fmla="*/ 14327 w 46307"/>
              <a:gd name="connsiteY1" fmla="*/ 1216 h 30881"/>
              <a:gd name="connsiteX2" fmla="*/ 20628 w 46307"/>
              <a:gd name="connsiteY2" fmla="*/ 2034 h 30881"/>
              <a:gd name="connsiteX3" fmla="*/ 27219 w 46307"/>
              <a:gd name="connsiteY3" fmla="*/ 4391 h 30881"/>
              <a:gd name="connsiteX4" fmla="*/ 30824 w 46307"/>
              <a:gd name="connsiteY4" fmla="*/ 6994 h 30881"/>
              <a:gd name="connsiteX5" fmla="*/ 31191 w 46307"/>
              <a:gd name="connsiteY5" fmla="*/ 8818 h 30881"/>
              <a:gd name="connsiteX6" fmla="*/ 32270 w 46307"/>
              <a:gd name="connsiteY6" fmla="*/ 11459 h 30881"/>
              <a:gd name="connsiteX7" fmla="*/ 35915 w 46307"/>
              <a:gd name="connsiteY7" fmla="*/ 13202 h 30881"/>
              <a:gd name="connsiteX8" fmla="*/ 40084 w 46307"/>
              <a:gd name="connsiteY8" fmla="*/ 14948 h 30881"/>
              <a:gd name="connsiteX9" fmla="*/ 44081 w 46307"/>
              <a:gd name="connsiteY9" fmla="*/ 17234 h 30881"/>
              <a:gd name="connsiteX10" fmla="*/ 46081 w 46307"/>
              <a:gd name="connsiteY10" fmla="*/ 19296 h 30881"/>
              <a:gd name="connsiteX11" fmla="*/ 46176 w 46307"/>
              <a:gd name="connsiteY11" fmla="*/ 21359 h 30881"/>
              <a:gd name="connsiteX12" fmla="*/ 45319 w 46307"/>
              <a:gd name="connsiteY12" fmla="*/ 22765 h 30881"/>
              <a:gd name="connsiteX13" fmla="*/ 43414 w 46307"/>
              <a:gd name="connsiteY13" fmla="*/ 23984 h 30881"/>
              <a:gd name="connsiteX14" fmla="*/ 38630 w 46307"/>
              <a:gd name="connsiteY14" fmla="*/ 25677 h 30881"/>
              <a:gd name="connsiteX15" fmla="*/ 32230 w 46307"/>
              <a:gd name="connsiteY15" fmla="*/ 27108 h 30881"/>
              <a:gd name="connsiteX16" fmla="*/ 26510 w 46307"/>
              <a:gd name="connsiteY16" fmla="*/ 28444 h 30881"/>
              <a:gd name="connsiteX17" fmla="*/ 20208 w 46307"/>
              <a:gd name="connsiteY17" fmla="*/ 29782 h 30881"/>
              <a:gd name="connsiteX18" fmla="*/ 12822 w 46307"/>
              <a:gd name="connsiteY18" fmla="*/ 30881 h 30881"/>
              <a:gd name="connsiteX0" fmla="*/ 0 w 49643"/>
              <a:gd name="connsiteY0" fmla="*/ 0 h 30881"/>
              <a:gd name="connsiteX1" fmla="*/ 14327 w 49643"/>
              <a:gd name="connsiteY1" fmla="*/ 1216 h 30881"/>
              <a:gd name="connsiteX2" fmla="*/ 20628 w 49643"/>
              <a:gd name="connsiteY2" fmla="*/ 2034 h 30881"/>
              <a:gd name="connsiteX3" fmla="*/ 27219 w 49643"/>
              <a:gd name="connsiteY3" fmla="*/ 4391 h 30881"/>
              <a:gd name="connsiteX4" fmla="*/ 30824 w 49643"/>
              <a:gd name="connsiteY4" fmla="*/ 6994 h 30881"/>
              <a:gd name="connsiteX5" fmla="*/ 31191 w 49643"/>
              <a:gd name="connsiteY5" fmla="*/ 8818 h 30881"/>
              <a:gd name="connsiteX6" fmla="*/ 32270 w 49643"/>
              <a:gd name="connsiteY6" fmla="*/ 11459 h 30881"/>
              <a:gd name="connsiteX7" fmla="*/ 35915 w 49643"/>
              <a:gd name="connsiteY7" fmla="*/ 13202 h 30881"/>
              <a:gd name="connsiteX8" fmla="*/ 40084 w 49643"/>
              <a:gd name="connsiteY8" fmla="*/ 14948 h 30881"/>
              <a:gd name="connsiteX9" fmla="*/ 44081 w 49643"/>
              <a:gd name="connsiteY9" fmla="*/ 17234 h 30881"/>
              <a:gd name="connsiteX10" fmla="*/ 49616 w 49643"/>
              <a:gd name="connsiteY10" fmla="*/ 19484 h 30881"/>
              <a:gd name="connsiteX11" fmla="*/ 46176 w 49643"/>
              <a:gd name="connsiteY11" fmla="*/ 21359 h 30881"/>
              <a:gd name="connsiteX12" fmla="*/ 45319 w 49643"/>
              <a:gd name="connsiteY12" fmla="*/ 22765 h 30881"/>
              <a:gd name="connsiteX13" fmla="*/ 43414 w 49643"/>
              <a:gd name="connsiteY13" fmla="*/ 23984 h 30881"/>
              <a:gd name="connsiteX14" fmla="*/ 38630 w 49643"/>
              <a:gd name="connsiteY14" fmla="*/ 25677 h 30881"/>
              <a:gd name="connsiteX15" fmla="*/ 32230 w 49643"/>
              <a:gd name="connsiteY15" fmla="*/ 27108 h 30881"/>
              <a:gd name="connsiteX16" fmla="*/ 26510 w 49643"/>
              <a:gd name="connsiteY16" fmla="*/ 28444 h 30881"/>
              <a:gd name="connsiteX17" fmla="*/ 20208 w 49643"/>
              <a:gd name="connsiteY17" fmla="*/ 29782 h 30881"/>
              <a:gd name="connsiteX18" fmla="*/ 12822 w 49643"/>
              <a:gd name="connsiteY18" fmla="*/ 30881 h 30881"/>
              <a:gd name="connsiteX0" fmla="*/ 0 w 49861"/>
              <a:gd name="connsiteY0" fmla="*/ 0 h 30881"/>
              <a:gd name="connsiteX1" fmla="*/ 14327 w 49861"/>
              <a:gd name="connsiteY1" fmla="*/ 1216 h 30881"/>
              <a:gd name="connsiteX2" fmla="*/ 20628 w 49861"/>
              <a:gd name="connsiteY2" fmla="*/ 2034 h 30881"/>
              <a:gd name="connsiteX3" fmla="*/ 27219 w 49861"/>
              <a:gd name="connsiteY3" fmla="*/ 4391 h 30881"/>
              <a:gd name="connsiteX4" fmla="*/ 30824 w 49861"/>
              <a:gd name="connsiteY4" fmla="*/ 6994 h 30881"/>
              <a:gd name="connsiteX5" fmla="*/ 31191 w 49861"/>
              <a:gd name="connsiteY5" fmla="*/ 8818 h 30881"/>
              <a:gd name="connsiteX6" fmla="*/ 32270 w 49861"/>
              <a:gd name="connsiteY6" fmla="*/ 11459 h 30881"/>
              <a:gd name="connsiteX7" fmla="*/ 35915 w 49861"/>
              <a:gd name="connsiteY7" fmla="*/ 13202 h 30881"/>
              <a:gd name="connsiteX8" fmla="*/ 40084 w 49861"/>
              <a:gd name="connsiteY8" fmla="*/ 14948 h 30881"/>
              <a:gd name="connsiteX9" fmla="*/ 44081 w 49861"/>
              <a:gd name="connsiteY9" fmla="*/ 17234 h 30881"/>
              <a:gd name="connsiteX10" fmla="*/ 49616 w 49861"/>
              <a:gd name="connsiteY10" fmla="*/ 19484 h 30881"/>
              <a:gd name="connsiteX11" fmla="*/ 48533 w 49861"/>
              <a:gd name="connsiteY11" fmla="*/ 21595 h 30881"/>
              <a:gd name="connsiteX12" fmla="*/ 45319 w 49861"/>
              <a:gd name="connsiteY12" fmla="*/ 22765 h 30881"/>
              <a:gd name="connsiteX13" fmla="*/ 43414 w 49861"/>
              <a:gd name="connsiteY13" fmla="*/ 23984 h 30881"/>
              <a:gd name="connsiteX14" fmla="*/ 38630 w 49861"/>
              <a:gd name="connsiteY14" fmla="*/ 25677 h 30881"/>
              <a:gd name="connsiteX15" fmla="*/ 32230 w 49861"/>
              <a:gd name="connsiteY15" fmla="*/ 27108 h 30881"/>
              <a:gd name="connsiteX16" fmla="*/ 26510 w 49861"/>
              <a:gd name="connsiteY16" fmla="*/ 28444 h 30881"/>
              <a:gd name="connsiteX17" fmla="*/ 20208 w 49861"/>
              <a:gd name="connsiteY17" fmla="*/ 29782 h 30881"/>
              <a:gd name="connsiteX18" fmla="*/ 12822 w 49861"/>
              <a:gd name="connsiteY18" fmla="*/ 30881 h 30881"/>
              <a:gd name="connsiteX0" fmla="*/ 0 w 49852"/>
              <a:gd name="connsiteY0" fmla="*/ 0 h 30881"/>
              <a:gd name="connsiteX1" fmla="*/ 14327 w 49852"/>
              <a:gd name="connsiteY1" fmla="*/ 1216 h 30881"/>
              <a:gd name="connsiteX2" fmla="*/ 20628 w 49852"/>
              <a:gd name="connsiteY2" fmla="*/ 2034 h 30881"/>
              <a:gd name="connsiteX3" fmla="*/ 27219 w 49852"/>
              <a:gd name="connsiteY3" fmla="*/ 4391 h 30881"/>
              <a:gd name="connsiteX4" fmla="*/ 30824 w 49852"/>
              <a:gd name="connsiteY4" fmla="*/ 6994 h 30881"/>
              <a:gd name="connsiteX5" fmla="*/ 31191 w 49852"/>
              <a:gd name="connsiteY5" fmla="*/ 8818 h 30881"/>
              <a:gd name="connsiteX6" fmla="*/ 32270 w 49852"/>
              <a:gd name="connsiteY6" fmla="*/ 11459 h 30881"/>
              <a:gd name="connsiteX7" fmla="*/ 35915 w 49852"/>
              <a:gd name="connsiteY7" fmla="*/ 13202 h 30881"/>
              <a:gd name="connsiteX8" fmla="*/ 40084 w 49852"/>
              <a:gd name="connsiteY8" fmla="*/ 14948 h 30881"/>
              <a:gd name="connsiteX9" fmla="*/ 44081 w 49852"/>
              <a:gd name="connsiteY9" fmla="*/ 17234 h 30881"/>
              <a:gd name="connsiteX10" fmla="*/ 49616 w 49852"/>
              <a:gd name="connsiteY10" fmla="*/ 19484 h 30881"/>
              <a:gd name="connsiteX11" fmla="*/ 48533 w 49852"/>
              <a:gd name="connsiteY11" fmla="*/ 21595 h 30881"/>
              <a:gd name="connsiteX12" fmla="*/ 45761 w 49852"/>
              <a:gd name="connsiteY12" fmla="*/ 22812 h 30881"/>
              <a:gd name="connsiteX13" fmla="*/ 43414 w 49852"/>
              <a:gd name="connsiteY13" fmla="*/ 23984 h 30881"/>
              <a:gd name="connsiteX14" fmla="*/ 38630 w 49852"/>
              <a:gd name="connsiteY14" fmla="*/ 25677 h 30881"/>
              <a:gd name="connsiteX15" fmla="*/ 32230 w 49852"/>
              <a:gd name="connsiteY15" fmla="*/ 27108 h 30881"/>
              <a:gd name="connsiteX16" fmla="*/ 26510 w 49852"/>
              <a:gd name="connsiteY16" fmla="*/ 28444 h 30881"/>
              <a:gd name="connsiteX17" fmla="*/ 20208 w 49852"/>
              <a:gd name="connsiteY17" fmla="*/ 29782 h 30881"/>
              <a:gd name="connsiteX18" fmla="*/ 12822 w 49852"/>
              <a:gd name="connsiteY18" fmla="*/ 30881 h 30881"/>
              <a:gd name="connsiteX0" fmla="*/ 0 w 49784"/>
              <a:gd name="connsiteY0" fmla="*/ 0 h 30881"/>
              <a:gd name="connsiteX1" fmla="*/ 14327 w 49784"/>
              <a:gd name="connsiteY1" fmla="*/ 1216 h 30881"/>
              <a:gd name="connsiteX2" fmla="*/ 20628 w 49784"/>
              <a:gd name="connsiteY2" fmla="*/ 2034 h 30881"/>
              <a:gd name="connsiteX3" fmla="*/ 27219 w 49784"/>
              <a:gd name="connsiteY3" fmla="*/ 4391 h 30881"/>
              <a:gd name="connsiteX4" fmla="*/ 30824 w 49784"/>
              <a:gd name="connsiteY4" fmla="*/ 6994 h 30881"/>
              <a:gd name="connsiteX5" fmla="*/ 31191 w 49784"/>
              <a:gd name="connsiteY5" fmla="*/ 8818 h 30881"/>
              <a:gd name="connsiteX6" fmla="*/ 32270 w 49784"/>
              <a:gd name="connsiteY6" fmla="*/ 11459 h 30881"/>
              <a:gd name="connsiteX7" fmla="*/ 35915 w 49784"/>
              <a:gd name="connsiteY7" fmla="*/ 13202 h 30881"/>
              <a:gd name="connsiteX8" fmla="*/ 40084 w 49784"/>
              <a:gd name="connsiteY8" fmla="*/ 14948 h 30881"/>
              <a:gd name="connsiteX9" fmla="*/ 45112 w 49784"/>
              <a:gd name="connsiteY9" fmla="*/ 17234 h 30881"/>
              <a:gd name="connsiteX10" fmla="*/ 49616 w 49784"/>
              <a:gd name="connsiteY10" fmla="*/ 19484 h 30881"/>
              <a:gd name="connsiteX11" fmla="*/ 48533 w 49784"/>
              <a:gd name="connsiteY11" fmla="*/ 21595 h 30881"/>
              <a:gd name="connsiteX12" fmla="*/ 45761 w 49784"/>
              <a:gd name="connsiteY12" fmla="*/ 22812 h 30881"/>
              <a:gd name="connsiteX13" fmla="*/ 43414 w 49784"/>
              <a:gd name="connsiteY13" fmla="*/ 23984 h 30881"/>
              <a:gd name="connsiteX14" fmla="*/ 38630 w 49784"/>
              <a:gd name="connsiteY14" fmla="*/ 25677 h 30881"/>
              <a:gd name="connsiteX15" fmla="*/ 32230 w 49784"/>
              <a:gd name="connsiteY15" fmla="*/ 27108 h 30881"/>
              <a:gd name="connsiteX16" fmla="*/ 26510 w 49784"/>
              <a:gd name="connsiteY16" fmla="*/ 28444 h 30881"/>
              <a:gd name="connsiteX17" fmla="*/ 20208 w 49784"/>
              <a:gd name="connsiteY17" fmla="*/ 29782 h 30881"/>
              <a:gd name="connsiteX18" fmla="*/ 12822 w 49784"/>
              <a:gd name="connsiteY18" fmla="*/ 30881 h 30881"/>
              <a:gd name="connsiteX0" fmla="*/ 0 w 49786"/>
              <a:gd name="connsiteY0" fmla="*/ 0 h 30881"/>
              <a:gd name="connsiteX1" fmla="*/ 14327 w 49786"/>
              <a:gd name="connsiteY1" fmla="*/ 1216 h 30881"/>
              <a:gd name="connsiteX2" fmla="*/ 20628 w 49786"/>
              <a:gd name="connsiteY2" fmla="*/ 2034 h 30881"/>
              <a:gd name="connsiteX3" fmla="*/ 27219 w 49786"/>
              <a:gd name="connsiteY3" fmla="*/ 4391 h 30881"/>
              <a:gd name="connsiteX4" fmla="*/ 30824 w 49786"/>
              <a:gd name="connsiteY4" fmla="*/ 6994 h 30881"/>
              <a:gd name="connsiteX5" fmla="*/ 31191 w 49786"/>
              <a:gd name="connsiteY5" fmla="*/ 8818 h 30881"/>
              <a:gd name="connsiteX6" fmla="*/ 32270 w 49786"/>
              <a:gd name="connsiteY6" fmla="*/ 11459 h 30881"/>
              <a:gd name="connsiteX7" fmla="*/ 35915 w 49786"/>
              <a:gd name="connsiteY7" fmla="*/ 13202 h 30881"/>
              <a:gd name="connsiteX8" fmla="*/ 40084 w 49786"/>
              <a:gd name="connsiteY8" fmla="*/ 14948 h 30881"/>
              <a:gd name="connsiteX9" fmla="*/ 45112 w 49786"/>
              <a:gd name="connsiteY9" fmla="*/ 17234 h 30881"/>
              <a:gd name="connsiteX10" fmla="*/ 49616 w 49786"/>
              <a:gd name="connsiteY10" fmla="*/ 19484 h 30881"/>
              <a:gd name="connsiteX11" fmla="*/ 48533 w 49786"/>
              <a:gd name="connsiteY11" fmla="*/ 21595 h 30881"/>
              <a:gd name="connsiteX12" fmla="*/ 45614 w 49786"/>
              <a:gd name="connsiteY12" fmla="*/ 22953 h 30881"/>
              <a:gd name="connsiteX13" fmla="*/ 43414 w 49786"/>
              <a:gd name="connsiteY13" fmla="*/ 23984 h 30881"/>
              <a:gd name="connsiteX14" fmla="*/ 38630 w 49786"/>
              <a:gd name="connsiteY14" fmla="*/ 25677 h 30881"/>
              <a:gd name="connsiteX15" fmla="*/ 32230 w 49786"/>
              <a:gd name="connsiteY15" fmla="*/ 27108 h 30881"/>
              <a:gd name="connsiteX16" fmla="*/ 26510 w 49786"/>
              <a:gd name="connsiteY16" fmla="*/ 28444 h 30881"/>
              <a:gd name="connsiteX17" fmla="*/ 20208 w 49786"/>
              <a:gd name="connsiteY17" fmla="*/ 29782 h 30881"/>
              <a:gd name="connsiteX18" fmla="*/ 12822 w 49786"/>
              <a:gd name="connsiteY18" fmla="*/ 30881 h 30881"/>
              <a:gd name="connsiteX0" fmla="*/ 0 w 49786"/>
              <a:gd name="connsiteY0" fmla="*/ 0 h 30881"/>
              <a:gd name="connsiteX1" fmla="*/ 14327 w 49786"/>
              <a:gd name="connsiteY1" fmla="*/ 1216 h 30881"/>
              <a:gd name="connsiteX2" fmla="*/ 20628 w 49786"/>
              <a:gd name="connsiteY2" fmla="*/ 2034 h 30881"/>
              <a:gd name="connsiteX3" fmla="*/ 27219 w 49786"/>
              <a:gd name="connsiteY3" fmla="*/ 4391 h 30881"/>
              <a:gd name="connsiteX4" fmla="*/ 30824 w 49786"/>
              <a:gd name="connsiteY4" fmla="*/ 6994 h 30881"/>
              <a:gd name="connsiteX5" fmla="*/ 31191 w 49786"/>
              <a:gd name="connsiteY5" fmla="*/ 8818 h 30881"/>
              <a:gd name="connsiteX6" fmla="*/ 32270 w 49786"/>
              <a:gd name="connsiteY6" fmla="*/ 11459 h 30881"/>
              <a:gd name="connsiteX7" fmla="*/ 35915 w 49786"/>
              <a:gd name="connsiteY7" fmla="*/ 13202 h 30881"/>
              <a:gd name="connsiteX8" fmla="*/ 40084 w 49786"/>
              <a:gd name="connsiteY8" fmla="*/ 14948 h 30881"/>
              <a:gd name="connsiteX9" fmla="*/ 45112 w 49786"/>
              <a:gd name="connsiteY9" fmla="*/ 17234 h 30881"/>
              <a:gd name="connsiteX10" fmla="*/ 49616 w 49786"/>
              <a:gd name="connsiteY10" fmla="*/ 19484 h 30881"/>
              <a:gd name="connsiteX11" fmla="*/ 48533 w 49786"/>
              <a:gd name="connsiteY11" fmla="*/ 21595 h 30881"/>
              <a:gd name="connsiteX12" fmla="*/ 45614 w 49786"/>
              <a:gd name="connsiteY12" fmla="*/ 22953 h 30881"/>
              <a:gd name="connsiteX13" fmla="*/ 42236 w 49786"/>
              <a:gd name="connsiteY13" fmla="*/ 24597 h 30881"/>
              <a:gd name="connsiteX14" fmla="*/ 38630 w 49786"/>
              <a:gd name="connsiteY14" fmla="*/ 25677 h 30881"/>
              <a:gd name="connsiteX15" fmla="*/ 32230 w 49786"/>
              <a:gd name="connsiteY15" fmla="*/ 27108 h 30881"/>
              <a:gd name="connsiteX16" fmla="*/ 26510 w 49786"/>
              <a:gd name="connsiteY16" fmla="*/ 28444 h 30881"/>
              <a:gd name="connsiteX17" fmla="*/ 20208 w 49786"/>
              <a:gd name="connsiteY17" fmla="*/ 29782 h 30881"/>
              <a:gd name="connsiteX18" fmla="*/ 12822 w 49786"/>
              <a:gd name="connsiteY18" fmla="*/ 30881 h 30881"/>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2158 w 53314"/>
              <a:gd name="connsiteY14" fmla="*/ 25677 h 34097"/>
              <a:gd name="connsiteX15" fmla="*/ 35758 w 53314"/>
              <a:gd name="connsiteY15" fmla="*/ 27108 h 34097"/>
              <a:gd name="connsiteX16" fmla="*/ 30038 w 53314"/>
              <a:gd name="connsiteY16" fmla="*/ 28444 h 34097"/>
              <a:gd name="connsiteX17" fmla="*/ 23736 w 53314"/>
              <a:gd name="connsiteY17" fmla="*/ 29782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2158 w 53314"/>
              <a:gd name="connsiteY14" fmla="*/ 25677 h 34097"/>
              <a:gd name="connsiteX15" fmla="*/ 35758 w 53314"/>
              <a:gd name="connsiteY15" fmla="*/ 27108 h 34097"/>
              <a:gd name="connsiteX16" fmla="*/ 30038 w 53314"/>
              <a:gd name="connsiteY16" fmla="*/ 28444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2158 w 53314"/>
              <a:gd name="connsiteY14" fmla="*/ 25677 h 34097"/>
              <a:gd name="connsiteX15" fmla="*/ 35758 w 53314"/>
              <a:gd name="connsiteY15" fmla="*/ 27108 h 34097"/>
              <a:gd name="connsiteX16" fmla="*/ 29707 w 53314"/>
              <a:gd name="connsiteY16" fmla="*/ 28691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1827 w 53314"/>
              <a:gd name="connsiteY14" fmla="*/ 25677 h 34097"/>
              <a:gd name="connsiteX15" fmla="*/ 35758 w 53314"/>
              <a:gd name="connsiteY15" fmla="*/ 27108 h 34097"/>
              <a:gd name="connsiteX16" fmla="*/ 29707 w 53314"/>
              <a:gd name="connsiteY16" fmla="*/ 28691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1827 w 53314"/>
              <a:gd name="connsiteY14" fmla="*/ 25677 h 34097"/>
              <a:gd name="connsiteX15" fmla="*/ 36421 w 53314"/>
              <a:gd name="connsiteY15" fmla="*/ 27249 h 34097"/>
              <a:gd name="connsiteX16" fmla="*/ 29707 w 53314"/>
              <a:gd name="connsiteY16" fmla="*/ 28691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1827 w 53314"/>
              <a:gd name="connsiteY14" fmla="*/ 25677 h 34097"/>
              <a:gd name="connsiteX15" fmla="*/ 36421 w 53314"/>
              <a:gd name="connsiteY15" fmla="*/ 27249 h 34097"/>
              <a:gd name="connsiteX16" fmla="*/ 29707 w 53314"/>
              <a:gd name="connsiteY16" fmla="*/ 28691 h 34097"/>
              <a:gd name="connsiteX17" fmla="*/ 21858 w 53314"/>
              <a:gd name="connsiteY17" fmla="*/ 30418 h 34097"/>
              <a:gd name="connsiteX18" fmla="*/ 0 w 53314"/>
              <a:gd name="connsiteY18" fmla="*/ 34097 h 34097"/>
              <a:gd name="connsiteX0" fmla="*/ 3528 w 53303"/>
              <a:gd name="connsiteY0" fmla="*/ 0 h 34097"/>
              <a:gd name="connsiteX1" fmla="*/ 17855 w 53303"/>
              <a:gd name="connsiteY1" fmla="*/ 1216 h 34097"/>
              <a:gd name="connsiteX2" fmla="*/ 24156 w 53303"/>
              <a:gd name="connsiteY2" fmla="*/ 2034 h 34097"/>
              <a:gd name="connsiteX3" fmla="*/ 30747 w 53303"/>
              <a:gd name="connsiteY3" fmla="*/ 4391 h 34097"/>
              <a:gd name="connsiteX4" fmla="*/ 34352 w 53303"/>
              <a:gd name="connsiteY4" fmla="*/ 6994 h 34097"/>
              <a:gd name="connsiteX5" fmla="*/ 34719 w 53303"/>
              <a:gd name="connsiteY5" fmla="*/ 8818 h 34097"/>
              <a:gd name="connsiteX6" fmla="*/ 35798 w 53303"/>
              <a:gd name="connsiteY6" fmla="*/ 11459 h 34097"/>
              <a:gd name="connsiteX7" fmla="*/ 39443 w 53303"/>
              <a:gd name="connsiteY7" fmla="*/ 13202 h 34097"/>
              <a:gd name="connsiteX8" fmla="*/ 43612 w 53303"/>
              <a:gd name="connsiteY8" fmla="*/ 14948 h 34097"/>
              <a:gd name="connsiteX9" fmla="*/ 48640 w 53303"/>
              <a:gd name="connsiteY9" fmla="*/ 17234 h 34097"/>
              <a:gd name="connsiteX10" fmla="*/ 53144 w 53303"/>
              <a:gd name="connsiteY10" fmla="*/ 19484 h 34097"/>
              <a:gd name="connsiteX11" fmla="*/ 52061 w 53303"/>
              <a:gd name="connsiteY11" fmla="*/ 21595 h 34097"/>
              <a:gd name="connsiteX12" fmla="*/ 49805 w 53303"/>
              <a:gd name="connsiteY12" fmla="*/ 23024 h 34097"/>
              <a:gd name="connsiteX13" fmla="*/ 45764 w 53303"/>
              <a:gd name="connsiteY13" fmla="*/ 24597 h 34097"/>
              <a:gd name="connsiteX14" fmla="*/ 41827 w 53303"/>
              <a:gd name="connsiteY14" fmla="*/ 25677 h 34097"/>
              <a:gd name="connsiteX15" fmla="*/ 36421 w 53303"/>
              <a:gd name="connsiteY15" fmla="*/ 27249 h 34097"/>
              <a:gd name="connsiteX16" fmla="*/ 29707 w 53303"/>
              <a:gd name="connsiteY16" fmla="*/ 28691 h 34097"/>
              <a:gd name="connsiteX17" fmla="*/ 21858 w 53303"/>
              <a:gd name="connsiteY17" fmla="*/ 30418 h 34097"/>
              <a:gd name="connsiteX18" fmla="*/ 0 w 53303"/>
              <a:gd name="connsiteY18" fmla="*/ 34097 h 34097"/>
              <a:gd name="connsiteX0" fmla="*/ 3528 w 53303"/>
              <a:gd name="connsiteY0" fmla="*/ 0 h 34097"/>
              <a:gd name="connsiteX1" fmla="*/ 17855 w 53303"/>
              <a:gd name="connsiteY1" fmla="*/ 1216 h 34097"/>
              <a:gd name="connsiteX2" fmla="*/ 24156 w 53303"/>
              <a:gd name="connsiteY2" fmla="*/ 2034 h 34097"/>
              <a:gd name="connsiteX3" fmla="*/ 30747 w 53303"/>
              <a:gd name="connsiteY3" fmla="*/ 4391 h 34097"/>
              <a:gd name="connsiteX4" fmla="*/ 34352 w 53303"/>
              <a:gd name="connsiteY4" fmla="*/ 6994 h 34097"/>
              <a:gd name="connsiteX5" fmla="*/ 34719 w 53303"/>
              <a:gd name="connsiteY5" fmla="*/ 8818 h 34097"/>
              <a:gd name="connsiteX6" fmla="*/ 35798 w 53303"/>
              <a:gd name="connsiteY6" fmla="*/ 11459 h 34097"/>
              <a:gd name="connsiteX7" fmla="*/ 39443 w 53303"/>
              <a:gd name="connsiteY7" fmla="*/ 13202 h 34097"/>
              <a:gd name="connsiteX8" fmla="*/ 43612 w 53303"/>
              <a:gd name="connsiteY8" fmla="*/ 14948 h 34097"/>
              <a:gd name="connsiteX9" fmla="*/ 48640 w 53303"/>
              <a:gd name="connsiteY9" fmla="*/ 17234 h 34097"/>
              <a:gd name="connsiteX10" fmla="*/ 53144 w 53303"/>
              <a:gd name="connsiteY10" fmla="*/ 19484 h 34097"/>
              <a:gd name="connsiteX11" fmla="*/ 52061 w 53303"/>
              <a:gd name="connsiteY11" fmla="*/ 21595 h 34097"/>
              <a:gd name="connsiteX12" fmla="*/ 49805 w 53303"/>
              <a:gd name="connsiteY12" fmla="*/ 23024 h 34097"/>
              <a:gd name="connsiteX13" fmla="*/ 45764 w 53303"/>
              <a:gd name="connsiteY13" fmla="*/ 24597 h 34097"/>
              <a:gd name="connsiteX14" fmla="*/ 41275 w 53303"/>
              <a:gd name="connsiteY14" fmla="*/ 25924 h 34097"/>
              <a:gd name="connsiteX15" fmla="*/ 36421 w 53303"/>
              <a:gd name="connsiteY15" fmla="*/ 27249 h 34097"/>
              <a:gd name="connsiteX16" fmla="*/ 29707 w 53303"/>
              <a:gd name="connsiteY16" fmla="*/ 28691 h 34097"/>
              <a:gd name="connsiteX17" fmla="*/ 21858 w 53303"/>
              <a:gd name="connsiteY17" fmla="*/ 30418 h 34097"/>
              <a:gd name="connsiteX18" fmla="*/ 0 w 53303"/>
              <a:gd name="connsiteY18" fmla="*/ 34097 h 34097"/>
              <a:gd name="connsiteX0" fmla="*/ 3528 w 52726"/>
              <a:gd name="connsiteY0" fmla="*/ 0 h 34097"/>
              <a:gd name="connsiteX1" fmla="*/ 17855 w 52726"/>
              <a:gd name="connsiteY1" fmla="*/ 1216 h 34097"/>
              <a:gd name="connsiteX2" fmla="*/ 24156 w 52726"/>
              <a:gd name="connsiteY2" fmla="*/ 2034 h 34097"/>
              <a:gd name="connsiteX3" fmla="*/ 30747 w 52726"/>
              <a:gd name="connsiteY3" fmla="*/ 4391 h 34097"/>
              <a:gd name="connsiteX4" fmla="*/ 34352 w 52726"/>
              <a:gd name="connsiteY4" fmla="*/ 6994 h 34097"/>
              <a:gd name="connsiteX5" fmla="*/ 34719 w 52726"/>
              <a:gd name="connsiteY5" fmla="*/ 8818 h 34097"/>
              <a:gd name="connsiteX6" fmla="*/ 35798 w 52726"/>
              <a:gd name="connsiteY6" fmla="*/ 11459 h 34097"/>
              <a:gd name="connsiteX7" fmla="*/ 39443 w 52726"/>
              <a:gd name="connsiteY7" fmla="*/ 13202 h 34097"/>
              <a:gd name="connsiteX8" fmla="*/ 43612 w 52726"/>
              <a:gd name="connsiteY8" fmla="*/ 14948 h 34097"/>
              <a:gd name="connsiteX9" fmla="*/ 48640 w 52726"/>
              <a:gd name="connsiteY9" fmla="*/ 17234 h 34097"/>
              <a:gd name="connsiteX10" fmla="*/ 52481 w 52726"/>
              <a:gd name="connsiteY10" fmla="*/ 19166 h 34097"/>
              <a:gd name="connsiteX11" fmla="*/ 52061 w 52726"/>
              <a:gd name="connsiteY11" fmla="*/ 21595 h 34097"/>
              <a:gd name="connsiteX12" fmla="*/ 49805 w 52726"/>
              <a:gd name="connsiteY12" fmla="*/ 23024 h 34097"/>
              <a:gd name="connsiteX13" fmla="*/ 45764 w 52726"/>
              <a:gd name="connsiteY13" fmla="*/ 24597 h 34097"/>
              <a:gd name="connsiteX14" fmla="*/ 41275 w 52726"/>
              <a:gd name="connsiteY14" fmla="*/ 25924 h 34097"/>
              <a:gd name="connsiteX15" fmla="*/ 36421 w 52726"/>
              <a:gd name="connsiteY15" fmla="*/ 27249 h 34097"/>
              <a:gd name="connsiteX16" fmla="*/ 29707 w 52726"/>
              <a:gd name="connsiteY16" fmla="*/ 28691 h 34097"/>
              <a:gd name="connsiteX17" fmla="*/ 21858 w 52726"/>
              <a:gd name="connsiteY17" fmla="*/ 30418 h 34097"/>
              <a:gd name="connsiteX18" fmla="*/ 0 w 52726"/>
              <a:gd name="connsiteY18"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4352 w 52693"/>
              <a:gd name="connsiteY4" fmla="*/ 6994 h 34097"/>
              <a:gd name="connsiteX5" fmla="*/ 34719 w 52693"/>
              <a:gd name="connsiteY5" fmla="*/ 8818 h 34097"/>
              <a:gd name="connsiteX6" fmla="*/ 35798 w 52693"/>
              <a:gd name="connsiteY6" fmla="*/ 11459 h 34097"/>
              <a:gd name="connsiteX7" fmla="*/ 43612 w 52693"/>
              <a:gd name="connsiteY7" fmla="*/ 14948 h 34097"/>
              <a:gd name="connsiteX8" fmla="*/ 49082 w 52693"/>
              <a:gd name="connsiteY8" fmla="*/ 17093 h 34097"/>
              <a:gd name="connsiteX9" fmla="*/ 52481 w 52693"/>
              <a:gd name="connsiteY9" fmla="*/ 19166 h 34097"/>
              <a:gd name="connsiteX10" fmla="*/ 52061 w 52693"/>
              <a:gd name="connsiteY10" fmla="*/ 21595 h 34097"/>
              <a:gd name="connsiteX11" fmla="*/ 49805 w 52693"/>
              <a:gd name="connsiteY11" fmla="*/ 23024 h 34097"/>
              <a:gd name="connsiteX12" fmla="*/ 45764 w 52693"/>
              <a:gd name="connsiteY12" fmla="*/ 24597 h 34097"/>
              <a:gd name="connsiteX13" fmla="*/ 41275 w 52693"/>
              <a:gd name="connsiteY13" fmla="*/ 25924 h 34097"/>
              <a:gd name="connsiteX14" fmla="*/ 36421 w 52693"/>
              <a:gd name="connsiteY14" fmla="*/ 27249 h 34097"/>
              <a:gd name="connsiteX15" fmla="*/ 29707 w 52693"/>
              <a:gd name="connsiteY15" fmla="*/ 28691 h 34097"/>
              <a:gd name="connsiteX16" fmla="*/ 21858 w 52693"/>
              <a:gd name="connsiteY16" fmla="*/ 30418 h 34097"/>
              <a:gd name="connsiteX17" fmla="*/ 0 w 52693"/>
              <a:gd name="connsiteY17"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4352 w 52693"/>
              <a:gd name="connsiteY4" fmla="*/ 6994 h 34097"/>
              <a:gd name="connsiteX5" fmla="*/ 35798 w 52693"/>
              <a:gd name="connsiteY5" fmla="*/ 11459 h 34097"/>
              <a:gd name="connsiteX6" fmla="*/ 43612 w 52693"/>
              <a:gd name="connsiteY6" fmla="*/ 14948 h 34097"/>
              <a:gd name="connsiteX7" fmla="*/ 49082 w 52693"/>
              <a:gd name="connsiteY7" fmla="*/ 17093 h 34097"/>
              <a:gd name="connsiteX8" fmla="*/ 52481 w 52693"/>
              <a:gd name="connsiteY8" fmla="*/ 19166 h 34097"/>
              <a:gd name="connsiteX9" fmla="*/ 52061 w 52693"/>
              <a:gd name="connsiteY9" fmla="*/ 21595 h 34097"/>
              <a:gd name="connsiteX10" fmla="*/ 49805 w 52693"/>
              <a:gd name="connsiteY10" fmla="*/ 23024 h 34097"/>
              <a:gd name="connsiteX11" fmla="*/ 45764 w 52693"/>
              <a:gd name="connsiteY11" fmla="*/ 24597 h 34097"/>
              <a:gd name="connsiteX12" fmla="*/ 41275 w 52693"/>
              <a:gd name="connsiteY12" fmla="*/ 25924 h 34097"/>
              <a:gd name="connsiteX13" fmla="*/ 36421 w 52693"/>
              <a:gd name="connsiteY13" fmla="*/ 27249 h 34097"/>
              <a:gd name="connsiteX14" fmla="*/ 29707 w 52693"/>
              <a:gd name="connsiteY14" fmla="*/ 28691 h 34097"/>
              <a:gd name="connsiteX15" fmla="*/ 21858 w 52693"/>
              <a:gd name="connsiteY15" fmla="*/ 30418 h 34097"/>
              <a:gd name="connsiteX16" fmla="*/ 0 w 52693"/>
              <a:gd name="connsiteY16"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4352 w 52693"/>
              <a:gd name="connsiteY4" fmla="*/ 6994 h 34097"/>
              <a:gd name="connsiteX5" fmla="*/ 43752 w 52693"/>
              <a:gd name="connsiteY5" fmla="*/ 10535 h 34097"/>
              <a:gd name="connsiteX6" fmla="*/ 43612 w 52693"/>
              <a:gd name="connsiteY6" fmla="*/ 14948 h 34097"/>
              <a:gd name="connsiteX7" fmla="*/ 49082 w 52693"/>
              <a:gd name="connsiteY7" fmla="*/ 17093 h 34097"/>
              <a:gd name="connsiteX8" fmla="*/ 52481 w 52693"/>
              <a:gd name="connsiteY8" fmla="*/ 19166 h 34097"/>
              <a:gd name="connsiteX9" fmla="*/ 52061 w 52693"/>
              <a:gd name="connsiteY9" fmla="*/ 21595 h 34097"/>
              <a:gd name="connsiteX10" fmla="*/ 49805 w 52693"/>
              <a:gd name="connsiteY10" fmla="*/ 23024 h 34097"/>
              <a:gd name="connsiteX11" fmla="*/ 45764 w 52693"/>
              <a:gd name="connsiteY11" fmla="*/ 24597 h 34097"/>
              <a:gd name="connsiteX12" fmla="*/ 41275 w 52693"/>
              <a:gd name="connsiteY12" fmla="*/ 25924 h 34097"/>
              <a:gd name="connsiteX13" fmla="*/ 36421 w 52693"/>
              <a:gd name="connsiteY13" fmla="*/ 27249 h 34097"/>
              <a:gd name="connsiteX14" fmla="*/ 29707 w 52693"/>
              <a:gd name="connsiteY14" fmla="*/ 28691 h 34097"/>
              <a:gd name="connsiteX15" fmla="*/ 21858 w 52693"/>
              <a:gd name="connsiteY15" fmla="*/ 30418 h 34097"/>
              <a:gd name="connsiteX16" fmla="*/ 0 w 52693"/>
              <a:gd name="connsiteY16"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4352 w 52693"/>
              <a:gd name="connsiteY4" fmla="*/ 6994 h 34097"/>
              <a:gd name="connsiteX5" fmla="*/ 43752 w 52693"/>
              <a:gd name="connsiteY5" fmla="*/ 10535 h 34097"/>
              <a:gd name="connsiteX6" fmla="*/ 47147 w 52693"/>
              <a:gd name="connsiteY6" fmla="*/ 14948 h 34097"/>
              <a:gd name="connsiteX7" fmla="*/ 49082 w 52693"/>
              <a:gd name="connsiteY7" fmla="*/ 17093 h 34097"/>
              <a:gd name="connsiteX8" fmla="*/ 52481 w 52693"/>
              <a:gd name="connsiteY8" fmla="*/ 19166 h 34097"/>
              <a:gd name="connsiteX9" fmla="*/ 52061 w 52693"/>
              <a:gd name="connsiteY9" fmla="*/ 21595 h 34097"/>
              <a:gd name="connsiteX10" fmla="*/ 49805 w 52693"/>
              <a:gd name="connsiteY10" fmla="*/ 23024 h 34097"/>
              <a:gd name="connsiteX11" fmla="*/ 45764 w 52693"/>
              <a:gd name="connsiteY11" fmla="*/ 24597 h 34097"/>
              <a:gd name="connsiteX12" fmla="*/ 41275 w 52693"/>
              <a:gd name="connsiteY12" fmla="*/ 25924 h 34097"/>
              <a:gd name="connsiteX13" fmla="*/ 36421 w 52693"/>
              <a:gd name="connsiteY13" fmla="*/ 27249 h 34097"/>
              <a:gd name="connsiteX14" fmla="*/ 29707 w 52693"/>
              <a:gd name="connsiteY14" fmla="*/ 28691 h 34097"/>
              <a:gd name="connsiteX15" fmla="*/ 21858 w 52693"/>
              <a:gd name="connsiteY15" fmla="*/ 30418 h 34097"/>
              <a:gd name="connsiteX16" fmla="*/ 0 w 52693"/>
              <a:gd name="connsiteY16"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7003 w 52693"/>
              <a:gd name="connsiteY4" fmla="*/ 7456 h 34097"/>
              <a:gd name="connsiteX5" fmla="*/ 43752 w 52693"/>
              <a:gd name="connsiteY5" fmla="*/ 10535 h 34097"/>
              <a:gd name="connsiteX6" fmla="*/ 47147 w 52693"/>
              <a:gd name="connsiteY6" fmla="*/ 14948 h 34097"/>
              <a:gd name="connsiteX7" fmla="*/ 49082 w 52693"/>
              <a:gd name="connsiteY7" fmla="*/ 17093 h 34097"/>
              <a:gd name="connsiteX8" fmla="*/ 52481 w 52693"/>
              <a:gd name="connsiteY8" fmla="*/ 19166 h 34097"/>
              <a:gd name="connsiteX9" fmla="*/ 52061 w 52693"/>
              <a:gd name="connsiteY9" fmla="*/ 21595 h 34097"/>
              <a:gd name="connsiteX10" fmla="*/ 49805 w 52693"/>
              <a:gd name="connsiteY10" fmla="*/ 23024 h 34097"/>
              <a:gd name="connsiteX11" fmla="*/ 45764 w 52693"/>
              <a:gd name="connsiteY11" fmla="*/ 24597 h 34097"/>
              <a:gd name="connsiteX12" fmla="*/ 41275 w 52693"/>
              <a:gd name="connsiteY12" fmla="*/ 25924 h 34097"/>
              <a:gd name="connsiteX13" fmla="*/ 36421 w 52693"/>
              <a:gd name="connsiteY13" fmla="*/ 27249 h 34097"/>
              <a:gd name="connsiteX14" fmla="*/ 29707 w 52693"/>
              <a:gd name="connsiteY14" fmla="*/ 28691 h 34097"/>
              <a:gd name="connsiteX15" fmla="*/ 21858 w 52693"/>
              <a:gd name="connsiteY15" fmla="*/ 30418 h 34097"/>
              <a:gd name="connsiteX16" fmla="*/ 0 w 52693"/>
              <a:gd name="connsiteY16"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7003 w 52693"/>
              <a:gd name="connsiteY4" fmla="*/ 7456 h 34097"/>
              <a:gd name="connsiteX5" fmla="*/ 43752 w 52693"/>
              <a:gd name="connsiteY5" fmla="*/ 10535 h 34097"/>
              <a:gd name="connsiteX6" fmla="*/ 49082 w 52693"/>
              <a:gd name="connsiteY6" fmla="*/ 17093 h 34097"/>
              <a:gd name="connsiteX7" fmla="*/ 52481 w 52693"/>
              <a:gd name="connsiteY7" fmla="*/ 19166 h 34097"/>
              <a:gd name="connsiteX8" fmla="*/ 52061 w 52693"/>
              <a:gd name="connsiteY8" fmla="*/ 21595 h 34097"/>
              <a:gd name="connsiteX9" fmla="*/ 49805 w 52693"/>
              <a:gd name="connsiteY9" fmla="*/ 23024 h 34097"/>
              <a:gd name="connsiteX10" fmla="*/ 45764 w 52693"/>
              <a:gd name="connsiteY10" fmla="*/ 24597 h 34097"/>
              <a:gd name="connsiteX11" fmla="*/ 41275 w 52693"/>
              <a:gd name="connsiteY11" fmla="*/ 25924 h 34097"/>
              <a:gd name="connsiteX12" fmla="*/ 36421 w 52693"/>
              <a:gd name="connsiteY12" fmla="*/ 27249 h 34097"/>
              <a:gd name="connsiteX13" fmla="*/ 29707 w 52693"/>
              <a:gd name="connsiteY13" fmla="*/ 28691 h 34097"/>
              <a:gd name="connsiteX14" fmla="*/ 21858 w 52693"/>
              <a:gd name="connsiteY14" fmla="*/ 30418 h 34097"/>
              <a:gd name="connsiteX15" fmla="*/ 0 w 52693"/>
              <a:gd name="connsiteY15"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8108 w 52693"/>
              <a:gd name="connsiteY4" fmla="*/ 7571 h 34097"/>
              <a:gd name="connsiteX5" fmla="*/ 43752 w 52693"/>
              <a:gd name="connsiteY5" fmla="*/ 10535 h 34097"/>
              <a:gd name="connsiteX6" fmla="*/ 49082 w 52693"/>
              <a:gd name="connsiteY6" fmla="*/ 17093 h 34097"/>
              <a:gd name="connsiteX7" fmla="*/ 52481 w 52693"/>
              <a:gd name="connsiteY7" fmla="*/ 19166 h 34097"/>
              <a:gd name="connsiteX8" fmla="*/ 52061 w 52693"/>
              <a:gd name="connsiteY8" fmla="*/ 21595 h 34097"/>
              <a:gd name="connsiteX9" fmla="*/ 49805 w 52693"/>
              <a:gd name="connsiteY9" fmla="*/ 23024 h 34097"/>
              <a:gd name="connsiteX10" fmla="*/ 45764 w 52693"/>
              <a:gd name="connsiteY10" fmla="*/ 24597 h 34097"/>
              <a:gd name="connsiteX11" fmla="*/ 41275 w 52693"/>
              <a:gd name="connsiteY11" fmla="*/ 25924 h 34097"/>
              <a:gd name="connsiteX12" fmla="*/ 36421 w 52693"/>
              <a:gd name="connsiteY12" fmla="*/ 27249 h 34097"/>
              <a:gd name="connsiteX13" fmla="*/ 29707 w 52693"/>
              <a:gd name="connsiteY13" fmla="*/ 28691 h 34097"/>
              <a:gd name="connsiteX14" fmla="*/ 21858 w 52693"/>
              <a:gd name="connsiteY14" fmla="*/ 30418 h 34097"/>
              <a:gd name="connsiteX15" fmla="*/ 0 w 52693"/>
              <a:gd name="connsiteY15" fmla="*/ 34097 h 34097"/>
              <a:gd name="connsiteX0" fmla="*/ 3528 w 52693"/>
              <a:gd name="connsiteY0" fmla="*/ 0 h 34097"/>
              <a:gd name="connsiteX1" fmla="*/ 17855 w 52693"/>
              <a:gd name="connsiteY1" fmla="*/ 1216 h 34097"/>
              <a:gd name="connsiteX2" fmla="*/ 24156 w 52693"/>
              <a:gd name="connsiteY2" fmla="*/ 2034 h 34097"/>
              <a:gd name="connsiteX3" fmla="*/ 30968 w 52693"/>
              <a:gd name="connsiteY3" fmla="*/ 3698 h 34097"/>
              <a:gd name="connsiteX4" fmla="*/ 38108 w 52693"/>
              <a:gd name="connsiteY4" fmla="*/ 7571 h 34097"/>
              <a:gd name="connsiteX5" fmla="*/ 43752 w 52693"/>
              <a:gd name="connsiteY5" fmla="*/ 10535 h 34097"/>
              <a:gd name="connsiteX6" fmla="*/ 49082 w 52693"/>
              <a:gd name="connsiteY6" fmla="*/ 17093 h 34097"/>
              <a:gd name="connsiteX7" fmla="*/ 52481 w 52693"/>
              <a:gd name="connsiteY7" fmla="*/ 19166 h 34097"/>
              <a:gd name="connsiteX8" fmla="*/ 52061 w 52693"/>
              <a:gd name="connsiteY8" fmla="*/ 21595 h 34097"/>
              <a:gd name="connsiteX9" fmla="*/ 49805 w 52693"/>
              <a:gd name="connsiteY9" fmla="*/ 23024 h 34097"/>
              <a:gd name="connsiteX10" fmla="*/ 45764 w 52693"/>
              <a:gd name="connsiteY10" fmla="*/ 24597 h 34097"/>
              <a:gd name="connsiteX11" fmla="*/ 41275 w 52693"/>
              <a:gd name="connsiteY11" fmla="*/ 25924 h 34097"/>
              <a:gd name="connsiteX12" fmla="*/ 36421 w 52693"/>
              <a:gd name="connsiteY12" fmla="*/ 27249 h 34097"/>
              <a:gd name="connsiteX13" fmla="*/ 29707 w 52693"/>
              <a:gd name="connsiteY13" fmla="*/ 28691 h 34097"/>
              <a:gd name="connsiteX14" fmla="*/ 21858 w 52693"/>
              <a:gd name="connsiteY14" fmla="*/ 30418 h 34097"/>
              <a:gd name="connsiteX15" fmla="*/ 0 w 52693"/>
              <a:gd name="connsiteY15" fmla="*/ 34097 h 34097"/>
              <a:gd name="connsiteX0" fmla="*/ 3528 w 52709"/>
              <a:gd name="connsiteY0" fmla="*/ 0 h 34097"/>
              <a:gd name="connsiteX1" fmla="*/ 17855 w 52709"/>
              <a:gd name="connsiteY1" fmla="*/ 1216 h 34097"/>
              <a:gd name="connsiteX2" fmla="*/ 24156 w 52709"/>
              <a:gd name="connsiteY2" fmla="*/ 2034 h 34097"/>
              <a:gd name="connsiteX3" fmla="*/ 30968 w 52709"/>
              <a:gd name="connsiteY3" fmla="*/ 3698 h 34097"/>
              <a:gd name="connsiteX4" fmla="*/ 38108 w 52709"/>
              <a:gd name="connsiteY4" fmla="*/ 7571 h 34097"/>
              <a:gd name="connsiteX5" fmla="*/ 43752 w 52709"/>
              <a:gd name="connsiteY5" fmla="*/ 10535 h 34097"/>
              <a:gd name="connsiteX6" fmla="*/ 48861 w 52709"/>
              <a:gd name="connsiteY6" fmla="*/ 15476 h 34097"/>
              <a:gd name="connsiteX7" fmla="*/ 52481 w 52709"/>
              <a:gd name="connsiteY7" fmla="*/ 19166 h 34097"/>
              <a:gd name="connsiteX8" fmla="*/ 52061 w 52709"/>
              <a:gd name="connsiteY8" fmla="*/ 21595 h 34097"/>
              <a:gd name="connsiteX9" fmla="*/ 49805 w 52709"/>
              <a:gd name="connsiteY9" fmla="*/ 23024 h 34097"/>
              <a:gd name="connsiteX10" fmla="*/ 45764 w 52709"/>
              <a:gd name="connsiteY10" fmla="*/ 24597 h 34097"/>
              <a:gd name="connsiteX11" fmla="*/ 41275 w 52709"/>
              <a:gd name="connsiteY11" fmla="*/ 25924 h 34097"/>
              <a:gd name="connsiteX12" fmla="*/ 36421 w 52709"/>
              <a:gd name="connsiteY12" fmla="*/ 27249 h 34097"/>
              <a:gd name="connsiteX13" fmla="*/ 29707 w 52709"/>
              <a:gd name="connsiteY13" fmla="*/ 28691 h 34097"/>
              <a:gd name="connsiteX14" fmla="*/ 21858 w 52709"/>
              <a:gd name="connsiteY14" fmla="*/ 30418 h 34097"/>
              <a:gd name="connsiteX15" fmla="*/ 0 w 52709"/>
              <a:gd name="connsiteY15" fmla="*/ 34097 h 34097"/>
              <a:gd name="connsiteX0" fmla="*/ 3528 w 52061"/>
              <a:gd name="connsiteY0" fmla="*/ 0 h 34097"/>
              <a:gd name="connsiteX1" fmla="*/ 17855 w 52061"/>
              <a:gd name="connsiteY1" fmla="*/ 1216 h 34097"/>
              <a:gd name="connsiteX2" fmla="*/ 24156 w 52061"/>
              <a:gd name="connsiteY2" fmla="*/ 2034 h 34097"/>
              <a:gd name="connsiteX3" fmla="*/ 30968 w 52061"/>
              <a:gd name="connsiteY3" fmla="*/ 3698 h 34097"/>
              <a:gd name="connsiteX4" fmla="*/ 38108 w 52061"/>
              <a:gd name="connsiteY4" fmla="*/ 7571 h 34097"/>
              <a:gd name="connsiteX5" fmla="*/ 43752 w 52061"/>
              <a:gd name="connsiteY5" fmla="*/ 10535 h 34097"/>
              <a:gd name="connsiteX6" fmla="*/ 48861 w 52061"/>
              <a:gd name="connsiteY6" fmla="*/ 15476 h 34097"/>
              <a:gd name="connsiteX7" fmla="*/ 50051 w 52061"/>
              <a:gd name="connsiteY7" fmla="*/ 19628 h 34097"/>
              <a:gd name="connsiteX8" fmla="*/ 52061 w 52061"/>
              <a:gd name="connsiteY8" fmla="*/ 21595 h 34097"/>
              <a:gd name="connsiteX9" fmla="*/ 49805 w 52061"/>
              <a:gd name="connsiteY9" fmla="*/ 23024 h 34097"/>
              <a:gd name="connsiteX10" fmla="*/ 45764 w 52061"/>
              <a:gd name="connsiteY10" fmla="*/ 24597 h 34097"/>
              <a:gd name="connsiteX11" fmla="*/ 41275 w 52061"/>
              <a:gd name="connsiteY11" fmla="*/ 25924 h 34097"/>
              <a:gd name="connsiteX12" fmla="*/ 36421 w 52061"/>
              <a:gd name="connsiteY12" fmla="*/ 27249 h 34097"/>
              <a:gd name="connsiteX13" fmla="*/ 29707 w 52061"/>
              <a:gd name="connsiteY13" fmla="*/ 28691 h 34097"/>
              <a:gd name="connsiteX14" fmla="*/ 21858 w 52061"/>
              <a:gd name="connsiteY14" fmla="*/ 30418 h 34097"/>
              <a:gd name="connsiteX15" fmla="*/ 0 w 52061"/>
              <a:gd name="connsiteY15" fmla="*/ 34097 h 34097"/>
              <a:gd name="connsiteX0" fmla="*/ 3528 w 50255"/>
              <a:gd name="connsiteY0" fmla="*/ 0 h 34097"/>
              <a:gd name="connsiteX1" fmla="*/ 17855 w 50255"/>
              <a:gd name="connsiteY1" fmla="*/ 1216 h 34097"/>
              <a:gd name="connsiteX2" fmla="*/ 24156 w 50255"/>
              <a:gd name="connsiteY2" fmla="*/ 2034 h 34097"/>
              <a:gd name="connsiteX3" fmla="*/ 30968 w 50255"/>
              <a:gd name="connsiteY3" fmla="*/ 3698 h 34097"/>
              <a:gd name="connsiteX4" fmla="*/ 38108 w 50255"/>
              <a:gd name="connsiteY4" fmla="*/ 7571 h 34097"/>
              <a:gd name="connsiteX5" fmla="*/ 43752 w 50255"/>
              <a:gd name="connsiteY5" fmla="*/ 10535 h 34097"/>
              <a:gd name="connsiteX6" fmla="*/ 48861 w 50255"/>
              <a:gd name="connsiteY6" fmla="*/ 15476 h 34097"/>
              <a:gd name="connsiteX7" fmla="*/ 50051 w 50255"/>
              <a:gd name="connsiteY7" fmla="*/ 19628 h 34097"/>
              <a:gd name="connsiteX8" fmla="*/ 49805 w 50255"/>
              <a:gd name="connsiteY8" fmla="*/ 23024 h 34097"/>
              <a:gd name="connsiteX9" fmla="*/ 45764 w 50255"/>
              <a:gd name="connsiteY9" fmla="*/ 24597 h 34097"/>
              <a:gd name="connsiteX10" fmla="*/ 41275 w 50255"/>
              <a:gd name="connsiteY10" fmla="*/ 25924 h 34097"/>
              <a:gd name="connsiteX11" fmla="*/ 36421 w 50255"/>
              <a:gd name="connsiteY11" fmla="*/ 27249 h 34097"/>
              <a:gd name="connsiteX12" fmla="*/ 29707 w 50255"/>
              <a:gd name="connsiteY12" fmla="*/ 28691 h 34097"/>
              <a:gd name="connsiteX13" fmla="*/ 21858 w 50255"/>
              <a:gd name="connsiteY13" fmla="*/ 30418 h 34097"/>
              <a:gd name="connsiteX14" fmla="*/ 0 w 50255"/>
              <a:gd name="connsiteY14" fmla="*/ 34097 h 34097"/>
              <a:gd name="connsiteX0" fmla="*/ 3528 w 50053"/>
              <a:gd name="connsiteY0" fmla="*/ 0 h 34097"/>
              <a:gd name="connsiteX1" fmla="*/ 17855 w 50053"/>
              <a:gd name="connsiteY1" fmla="*/ 1216 h 34097"/>
              <a:gd name="connsiteX2" fmla="*/ 24156 w 50053"/>
              <a:gd name="connsiteY2" fmla="*/ 2034 h 34097"/>
              <a:gd name="connsiteX3" fmla="*/ 30968 w 50053"/>
              <a:gd name="connsiteY3" fmla="*/ 3698 h 34097"/>
              <a:gd name="connsiteX4" fmla="*/ 38108 w 50053"/>
              <a:gd name="connsiteY4" fmla="*/ 7571 h 34097"/>
              <a:gd name="connsiteX5" fmla="*/ 43752 w 50053"/>
              <a:gd name="connsiteY5" fmla="*/ 10535 h 34097"/>
              <a:gd name="connsiteX6" fmla="*/ 48861 w 50053"/>
              <a:gd name="connsiteY6" fmla="*/ 15476 h 34097"/>
              <a:gd name="connsiteX7" fmla="*/ 50051 w 50053"/>
              <a:gd name="connsiteY7" fmla="*/ 19628 h 34097"/>
              <a:gd name="connsiteX8" fmla="*/ 48700 w 50053"/>
              <a:gd name="connsiteY8" fmla="*/ 23255 h 34097"/>
              <a:gd name="connsiteX9" fmla="*/ 45764 w 50053"/>
              <a:gd name="connsiteY9" fmla="*/ 24597 h 34097"/>
              <a:gd name="connsiteX10" fmla="*/ 41275 w 50053"/>
              <a:gd name="connsiteY10" fmla="*/ 25924 h 34097"/>
              <a:gd name="connsiteX11" fmla="*/ 36421 w 50053"/>
              <a:gd name="connsiteY11" fmla="*/ 27249 h 34097"/>
              <a:gd name="connsiteX12" fmla="*/ 29707 w 50053"/>
              <a:gd name="connsiteY12" fmla="*/ 28691 h 34097"/>
              <a:gd name="connsiteX13" fmla="*/ 21858 w 50053"/>
              <a:gd name="connsiteY13" fmla="*/ 30418 h 34097"/>
              <a:gd name="connsiteX14" fmla="*/ 0 w 50053"/>
              <a:gd name="connsiteY14" fmla="*/ 34097 h 34097"/>
              <a:gd name="connsiteX0" fmla="*/ 3528 w 50053"/>
              <a:gd name="connsiteY0" fmla="*/ 0 h 34097"/>
              <a:gd name="connsiteX1" fmla="*/ 17855 w 50053"/>
              <a:gd name="connsiteY1" fmla="*/ 1216 h 34097"/>
              <a:gd name="connsiteX2" fmla="*/ 24156 w 50053"/>
              <a:gd name="connsiteY2" fmla="*/ 2034 h 34097"/>
              <a:gd name="connsiteX3" fmla="*/ 30968 w 50053"/>
              <a:gd name="connsiteY3" fmla="*/ 3698 h 34097"/>
              <a:gd name="connsiteX4" fmla="*/ 38108 w 50053"/>
              <a:gd name="connsiteY4" fmla="*/ 7571 h 34097"/>
              <a:gd name="connsiteX5" fmla="*/ 43752 w 50053"/>
              <a:gd name="connsiteY5" fmla="*/ 10535 h 34097"/>
              <a:gd name="connsiteX6" fmla="*/ 48861 w 50053"/>
              <a:gd name="connsiteY6" fmla="*/ 15476 h 34097"/>
              <a:gd name="connsiteX7" fmla="*/ 50051 w 50053"/>
              <a:gd name="connsiteY7" fmla="*/ 19628 h 34097"/>
              <a:gd name="connsiteX8" fmla="*/ 48700 w 50053"/>
              <a:gd name="connsiteY8" fmla="*/ 23255 h 34097"/>
              <a:gd name="connsiteX9" fmla="*/ 42671 w 50053"/>
              <a:gd name="connsiteY9" fmla="*/ 25521 h 34097"/>
              <a:gd name="connsiteX10" fmla="*/ 41275 w 50053"/>
              <a:gd name="connsiteY10" fmla="*/ 25924 h 34097"/>
              <a:gd name="connsiteX11" fmla="*/ 36421 w 50053"/>
              <a:gd name="connsiteY11" fmla="*/ 27249 h 34097"/>
              <a:gd name="connsiteX12" fmla="*/ 29707 w 50053"/>
              <a:gd name="connsiteY12" fmla="*/ 28691 h 34097"/>
              <a:gd name="connsiteX13" fmla="*/ 21858 w 50053"/>
              <a:gd name="connsiteY13" fmla="*/ 30418 h 34097"/>
              <a:gd name="connsiteX14" fmla="*/ 0 w 50053"/>
              <a:gd name="connsiteY14" fmla="*/ 34097 h 34097"/>
              <a:gd name="connsiteX0" fmla="*/ 3528 w 49488"/>
              <a:gd name="connsiteY0" fmla="*/ 0 h 34097"/>
              <a:gd name="connsiteX1" fmla="*/ 17855 w 49488"/>
              <a:gd name="connsiteY1" fmla="*/ 1216 h 34097"/>
              <a:gd name="connsiteX2" fmla="*/ 24156 w 49488"/>
              <a:gd name="connsiteY2" fmla="*/ 2034 h 34097"/>
              <a:gd name="connsiteX3" fmla="*/ 30968 w 49488"/>
              <a:gd name="connsiteY3" fmla="*/ 3698 h 34097"/>
              <a:gd name="connsiteX4" fmla="*/ 38108 w 49488"/>
              <a:gd name="connsiteY4" fmla="*/ 7571 h 34097"/>
              <a:gd name="connsiteX5" fmla="*/ 43752 w 49488"/>
              <a:gd name="connsiteY5" fmla="*/ 10535 h 34097"/>
              <a:gd name="connsiteX6" fmla="*/ 48861 w 49488"/>
              <a:gd name="connsiteY6" fmla="*/ 15476 h 34097"/>
              <a:gd name="connsiteX7" fmla="*/ 49388 w 49488"/>
              <a:gd name="connsiteY7" fmla="*/ 18704 h 34097"/>
              <a:gd name="connsiteX8" fmla="*/ 48700 w 49488"/>
              <a:gd name="connsiteY8" fmla="*/ 23255 h 34097"/>
              <a:gd name="connsiteX9" fmla="*/ 42671 w 49488"/>
              <a:gd name="connsiteY9" fmla="*/ 25521 h 34097"/>
              <a:gd name="connsiteX10" fmla="*/ 41275 w 49488"/>
              <a:gd name="connsiteY10" fmla="*/ 25924 h 34097"/>
              <a:gd name="connsiteX11" fmla="*/ 36421 w 49488"/>
              <a:gd name="connsiteY11" fmla="*/ 27249 h 34097"/>
              <a:gd name="connsiteX12" fmla="*/ 29707 w 49488"/>
              <a:gd name="connsiteY12" fmla="*/ 28691 h 34097"/>
              <a:gd name="connsiteX13" fmla="*/ 21858 w 49488"/>
              <a:gd name="connsiteY13" fmla="*/ 30418 h 34097"/>
              <a:gd name="connsiteX14" fmla="*/ 0 w 49488"/>
              <a:gd name="connsiteY14" fmla="*/ 34097 h 34097"/>
              <a:gd name="connsiteX0" fmla="*/ 3528 w 49580"/>
              <a:gd name="connsiteY0" fmla="*/ 0 h 34097"/>
              <a:gd name="connsiteX1" fmla="*/ 17855 w 49580"/>
              <a:gd name="connsiteY1" fmla="*/ 1216 h 34097"/>
              <a:gd name="connsiteX2" fmla="*/ 24156 w 49580"/>
              <a:gd name="connsiteY2" fmla="*/ 2034 h 34097"/>
              <a:gd name="connsiteX3" fmla="*/ 30968 w 49580"/>
              <a:gd name="connsiteY3" fmla="*/ 3698 h 34097"/>
              <a:gd name="connsiteX4" fmla="*/ 38108 w 49580"/>
              <a:gd name="connsiteY4" fmla="*/ 7571 h 34097"/>
              <a:gd name="connsiteX5" fmla="*/ 43752 w 49580"/>
              <a:gd name="connsiteY5" fmla="*/ 10535 h 34097"/>
              <a:gd name="connsiteX6" fmla="*/ 48861 w 49580"/>
              <a:gd name="connsiteY6" fmla="*/ 15476 h 34097"/>
              <a:gd name="connsiteX7" fmla="*/ 49388 w 49580"/>
              <a:gd name="connsiteY7" fmla="*/ 18704 h 34097"/>
              <a:gd name="connsiteX8" fmla="*/ 47374 w 49580"/>
              <a:gd name="connsiteY8" fmla="*/ 22678 h 34097"/>
              <a:gd name="connsiteX9" fmla="*/ 42671 w 49580"/>
              <a:gd name="connsiteY9" fmla="*/ 25521 h 34097"/>
              <a:gd name="connsiteX10" fmla="*/ 41275 w 49580"/>
              <a:gd name="connsiteY10" fmla="*/ 25924 h 34097"/>
              <a:gd name="connsiteX11" fmla="*/ 36421 w 49580"/>
              <a:gd name="connsiteY11" fmla="*/ 27249 h 34097"/>
              <a:gd name="connsiteX12" fmla="*/ 29707 w 49580"/>
              <a:gd name="connsiteY12" fmla="*/ 28691 h 34097"/>
              <a:gd name="connsiteX13" fmla="*/ 21858 w 49580"/>
              <a:gd name="connsiteY13" fmla="*/ 30418 h 34097"/>
              <a:gd name="connsiteX14" fmla="*/ 0 w 49580"/>
              <a:gd name="connsiteY14" fmla="*/ 34097 h 34097"/>
              <a:gd name="connsiteX0" fmla="*/ 3528 w 49580"/>
              <a:gd name="connsiteY0" fmla="*/ 0 h 34097"/>
              <a:gd name="connsiteX1" fmla="*/ 17855 w 49580"/>
              <a:gd name="connsiteY1" fmla="*/ 1216 h 34097"/>
              <a:gd name="connsiteX2" fmla="*/ 24156 w 49580"/>
              <a:gd name="connsiteY2" fmla="*/ 2034 h 34097"/>
              <a:gd name="connsiteX3" fmla="*/ 30968 w 49580"/>
              <a:gd name="connsiteY3" fmla="*/ 3698 h 34097"/>
              <a:gd name="connsiteX4" fmla="*/ 38108 w 49580"/>
              <a:gd name="connsiteY4" fmla="*/ 7571 h 34097"/>
              <a:gd name="connsiteX5" fmla="*/ 43752 w 49580"/>
              <a:gd name="connsiteY5" fmla="*/ 10535 h 34097"/>
              <a:gd name="connsiteX6" fmla="*/ 48861 w 49580"/>
              <a:gd name="connsiteY6" fmla="*/ 15476 h 34097"/>
              <a:gd name="connsiteX7" fmla="*/ 49388 w 49580"/>
              <a:gd name="connsiteY7" fmla="*/ 18704 h 34097"/>
              <a:gd name="connsiteX8" fmla="*/ 47374 w 49580"/>
              <a:gd name="connsiteY8" fmla="*/ 22678 h 34097"/>
              <a:gd name="connsiteX9" fmla="*/ 42671 w 49580"/>
              <a:gd name="connsiteY9" fmla="*/ 25521 h 34097"/>
              <a:gd name="connsiteX10" fmla="*/ 41275 w 49580"/>
              <a:gd name="connsiteY10" fmla="*/ 25924 h 34097"/>
              <a:gd name="connsiteX11" fmla="*/ 36421 w 49580"/>
              <a:gd name="connsiteY11" fmla="*/ 27249 h 34097"/>
              <a:gd name="connsiteX12" fmla="*/ 29707 w 49580"/>
              <a:gd name="connsiteY12" fmla="*/ 28691 h 34097"/>
              <a:gd name="connsiteX13" fmla="*/ 21858 w 49580"/>
              <a:gd name="connsiteY13" fmla="*/ 30418 h 34097"/>
              <a:gd name="connsiteX14" fmla="*/ 0 w 49580"/>
              <a:gd name="connsiteY14" fmla="*/ 34097 h 34097"/>
              <a:gd name="connsiteX0" fmla="*/ 3528 w 49497"/>
              <a:gd name="connsiteY0" fmla="*/ 0 h 34097"/>
              <a:gd name="connsiteX1" fmla="*/ 17855 w 49497"/>
              <a:gd name="connsiteY1" fmla="*/ 1216 h 34097"/>
              <a:gd name="connsiteX2" fmla="*/ 24156 w 49497"/>
              <a:gd name="connsiteY2" fmla="*/ 2034 h 34097"/>
              <a:gd name="connsiteX3" fmla="*/ 30968 w 49497"/>
              <a:gd name="connsiteY3" fmla="*/ 3698 h 34097"/>
              <a:gd name="connsiteX4" fmla="*/ 38108 w 49497"/>
              <a:gd name="connsiteY4" fmla="*/ 7571 h 34097"/>
              <a:gd name="connsiteX5" fmla="*/ 43752 w 49497"/>
              <a:gd name="connsiteY5" fmla="*/ 10535 h 34097"/>
              <a:gd name="connsiteX6" fmla="*/ 48640 w 49497"/>
              <a:gd name="connsiteY6" fmla="*/ 13744 h 34097"/>
              <a:gd name="connsiteX7" fmla="*/ 49388 w 49497"/>
              <a:gd name="connsiteY7" fmla="*/ 18704 h 34097"/>
              <a:gd name="connsiteX8" fmla="*/ 47374 w 49497"/>
              <a:gd name="connsiteY8" fmla="*/ 22678 h 34097"/>
              <a:gd name="connsiteX9" fmla="*/ 42671 w 49497"/>
              <a:gd name="connsiteY9" fmla="*/ 25521 h 34097"/>
              <a:gd name="connsiteX10" fmla="*/ 41275 w 49497"/>
              <a:gd name="connsiteY10" fmla="*/ 25924 h 34097"/>
              <a:gd name="connsiteX11" fmla="*/ 36421 w 49497"/>
              <a:gd name="connsiteY11" fmla="*/ 27249 h 34097"/>
              <a:gd name="connsiteX12" fmla="*/ 29707 w 49497"/>
              <a:gd name="connsiteY12" fmla="*/ 28691 h 34097"/>
              <a:gd name="connsiteX13" fmla="*/ 21858 w 49497"/>
              <a:gd name="connsiteY13" fmla="*/ 30418 h 34097"/>
              <a:gd name="connsiteX14" fmla="*/ 0 w 49497"/>
              <a:gd name="connsiteY14" fmla="*/ 34097 h 34097"/>
              <a:gd name="connsiteX0" fmla="*/ 3528 w 49530"/>
              <a:gd name="connsiteY0" fmla="*/ 0 h 34097"/>
              <a:gd name="connsiteX1" fmla="*/ 17855 w 49530"/>
              <a:gd name="connsiteY1" fmla="*/ 1216 h 34097"/>
              <a:gd name="connsiteX2" fmla="*/ 24156 w 49530"/>
              <a:gd name="connsiteY2" fmla="*/ 2034 h 34097"/>
              <a:gd name="connsiteX3" fmla="*/ 30968 w 49530"/>
              <a:gd name="connsiteY3" fmla="*/ 3698 h 34097"/>
              <a:gd name="connsiteX4" fmla="*/ 38108 w 49530"/>
              <a:gd name="connsiteY4" fmla="*/ 7571 h 34097"/>
              <a:gd name="connsiteX5" fmla="*/ 42868 w 49530"/>
              <a:gd name="connsiteY5" fmla="*/ 8572 h 34097"/>
              <a:gd name="connsiteX6" fmla="*/ 48640 w 49530"/>
              <a:gd name="connsiteY6" fmla="*/ 13744 h 34097"/>
              <a:gd name="connsiteX7" fmla="*/ 49388 w 49530"/>
              <a:gd name="connsiteY7" fmla="*/ 18704 h 34097"/>
              <a:gd name="connsiteX8" fmla="*/ 47374 w 49530"/>
              <a:gd name="connsiteY8" fmla="*/ 22678 h 34097"/>
              <a:gd name="connsiteX9" fmla="*/ 42671 w 49530"/>
              <a:gd name="connsiteY9" fmla="*/ 25521 h 34097"/>
              <a:gd name="connsiteX10" fmla="*/ 41275 w 49530"/>
              <a:gd name="connsiteY10" fmla="*/ 25924 h 34097"/>
              <a:gd name="connsiteX11" fmla="*/ 36421 w 49530"/>
              <a:gd name="connsiteY11" fmla="*/ 27249 h 34097"/>
              <a:gd name="connsiteX12" fmla="*/ 29707 w 49530"/>
              <a:gd name="connsiteY12" fmla="*/ 28691 h 34097"/>
              <a:gd name="connsiteX13" fmla="*/ 21858 w 49530"/>
              <a:gd name="connsiteY13" fmla="*/ 30418 h 34097"/>
              <a:gd name="connsiteX14" fmla="*/ 0 w 49530"/>
              <a:gd name="connsiteY14" fmla="*/ 34097 h 34097"/>
              <a:gd name="connsiteX0" fmla="*/ 3528 w 49530"/>
              <a:gd name="connsiteY0" fmla="*/ 0 h 34097"/>
              <a:gd name="connsiteX1" fmla="*/ 17855 w 49530"/>
              <a:gd name="connsiteY1" fmla="*/ 1216 h 34097"/>
              <a:gd name="connsiteX2" fmla="*/ 24156 w 49530"/>
              <a:gd name="connsiteY2" fmla="*/ 2034 h 34097"/>
              <a:gd name="connsiteX3" fmla="*/ 30968 w 49530"/>
              <a:gd name="connsiteY3" fmla="*/ 3698 h 34097"/>
              <a:gd name="connsiteX4" fmla="*/ 37887 w 49530"/>
              <a:gd name="connsiteY4" fmla="*/ 5377 h 34097"/>
              <a:gd name="connsiteX5" fmla="*/ 42868 w 49530"/>
              <a:gd name="connsiteY5" fmla="*/ 8572 h 34097"/>
              <a:gd name="connsiteX6" fmla="*/ 48640 w 49530"/>
              <a:gd name="connsiteY6" fmla="*/ 13744 h 34097"/>
              <a:gd name="connsiteX7" fmla="*/ 49388 w 49530"/>
              <a:gd name="connsiteY7" fmla="*/ 18704 h 34097"/>
              <a:gd name="connsiteX8" fmla="*/ 47374 w 49530"/>
              <a:gd name="connsiteY8" fmla="*/ 22678 h 34097"/>
              <a:gd name="connsiteX9" fmla="*/ 42671 w 49530"/>
              <a:gd name="connsiteY9" fmla="*/ 25521 h 34097"/>
              <a:gd name="connsiteX10" fmla="*/ 41275 w 49530"/>
              <a:gd name="connsiteY10" fmla="*/ 25924 h 34097"/>
              <a:gd name="connsiteX11" fmla="*/ 36421 w 49530"/>
              <a:gd name="connsiteY11" fmla="*/ 27249 h 34097"/>
              <a:gd name="connsiteX12" fmla="*/ 29707 w 49530"/>
              <a:gd name="connsiteY12" fmla="*/ 28691 h 34097"/>
              <a:gd name="connsiteX13" fmla="*/ 21858 w 49530"/>
              <a:gd name="connsiteY13" fmla="*/ 30418 h 34097"/>
              <a:gd name="connsiteX14" fmla="*/ 0 w 49530"/>
              <a:gd name="connsiteY14" fmla="*/ 34097 h 34097"/>
              <a:gd name="connsiteX0" fmla="*/ 3528 w 49530"/>
              <a:gd name="connsiteY0" fmla="*/ 0 h 34097"/>
              <a:gd name="connsiteX1" fmla="*/ 17855 w 49530"/>
              <a:gd name="connsiteY1" fmla="*/ 1216 h 34097"/>
              <a:gd name="connsiteX2" fmla="*/ 24156 w 49530"/>
              <a:gd name="connsiteY2" fmla="*/ 2034 h 34097"/>
              <a:gd name="connsiteX3" fmla="*/ 29421 w 49530"/>
              <a:gd name="connsiteY3" fmla="*/ 2890 h 34097"/>
              <a:gd name="connsiteX4" fmla="*/ 37887 w 49530"/>
              <a:gd name="connsiteY4" fmla="*/ 5377 h 34097"/>
              <a:gd name="connsiteX5" fmla="*/ 42868 w 49530"/>
              <a:gd name="connsiteY5" fmla="*/ 8572 h 34097"/>
              <a:gd name="connsiteX6" fmla="*/ 48640 w 49530"/>
              <a:gd name="connsiteY6" fmla="*/ 13744 h 34097"/>
              <a:gd name="connsiteX7" fmla="*/ 49388 w 49530"/>
              <a:gd name="connsiteY7" fmla="*/ 18704 h 34097"/>
              <a:gd name="connsiteX8" fmla="*/ 47374 w 49530"/>
              <a:gd name="connsiteY8" fmla="*/ 22678 h 34097"/>
              <a:gd name="connsiteX9" fmla="*/ 42671 w 49530"/>
              <a:gd name="connsiteY9" fmla="*/ 25521 h 34097"/>
              <a:gd name="connsiteX10" fmla="*/ 41275 w 49530"/>
              <a:gd name="connsiteY10" fmla="*/ 25924 h 34097"/>
              <a:gd name="connsiteX11" fmla="*/ 36421 w 49530"/>
              <a:gd name="connsiteY11" fmla="*/ 27249 h 34097"/>
              <a:gd name="connsiteX12" fmla="*/ 29707 w 49530"/>
              <a:gd name="connsiteY12" fmla="*/ 28691 h 34097"/>
              <a:gd name="connsiteX13" fmla="*/ 21858 w 49530"/>
              <a:gd name="connsiteY13" fmla="*/ 30418 h 34097"/>
              <a:gd name="connsiteX14" fmla="*/ 0 w 49530"/>
              <a:gd name="connsiteY14"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42671 w 49497"/>
              <a:gd name="connsiteY9" fmla="*/ 25521 h 34097"/>
              <a:gd name="connsiteX10" fmla="*/ 41275 w 49497"/>
              <a:gd name="connsiteY10" fmla="*/ 25924 h 34097"/>
              <a:gd name="connsiteX11" fmla="*/ 36421 w 49497"/>
              <a:gd name="connsiteY11" fmla="*/ 27249 h 34097"/>
              <a:gd name="connsiteX12" fmla="*/ 29707 w 49497"/>
              <a:gd name="connsiteY12" fmla="*/ 28691 h 34097"/>
              <a:gd name="connsiteX13" fmla="*/ 21858 w 49497"/>
              <a:gd name="connsiteY13" fmla="*/ 30418 h 34097"/>
              <a:gd name="connsiteX14" fmla="*/ 0 w 49497"/>
              <a:gd name="connsiteY14"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42671 w 49497"/>
              <a:gd name="connsiteY9" fmla="*/ 25521 h 34097"/>
              <a:gd name="connsiteX10" fmla="*/ 40645 w 49497"/>
              <a:gd name="connsiteY10" fmla="*/ 26365 h 34097"/>
              <a:gd name="connsiteX11" fmla="*/ 36421 w 49497"/>
              <a:gd name="connsiteY11" fmla="*/ 27249 h 34097"/>
              <a:gd name="connsiteX12" fmla="*/ 29707 w 49497"/>
              <a:gd name="connsiteY12" fmla="*/ 28691 h 34097"/>
              <a:gd name="connsiteX13" fmla="*/ 21858 w 49497"/>
              <a:gd name="connsiteY13" fmla="*/ 30418 h 34097"/>
              <a:gd name="connsiteX14" fmla="*/ 0 w 49497"/>
              <a:gd name="connsiteY14"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42146 w 49497"/>
              <a:gd name="connsiteY9" fmla="*/ 25240 h 34097"/>
              <a:gd name="connsiteX10" fmla="*/ 40645 w 49497"/>
              <a:gd name="connsiteY10" fmla="*/ 26365 h 34097"/>
              <a:gd name="connsiteX11" fmla="*/ 36421 w 49497"/>
              <a:gd name="connsiteY11" fmla="*/ 27249 h 34097"/>
              <a:gd name="connsiteX12" fmla="*/ 29707 w 49497"/>
              <a:gd name="connsiteY12" fmla="*/ 28691 h 34097"/>
              <a:gd name="connsiteX13" fmla="*/ 21858 w 49497"/>
              <a:gd name="connsiteY13" fmla="*/ 30418 h 34097"/>
              <a:gd name="connsiteX14" fmla="*/ 0 w 49497"/>
              <a:gd name="connsiteY14"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40645 w 49497"/>
              <a:gd name="connsiteY9" fmla="*/ 26365 h 34097"/>
              <a:gd name="connsiteX10" fmla="*/ 36421 w 49497"/>
              <a:gd name="connsiteY10" fmla="*/ 27249 h 34097"/>
              <a:gd name="connsiteX11" fmla="*/ 29707 w 49497"/>
              <a:gd name="connsiteY11" fmla="*/ 28691 h 34097"/>
              <a:gd name="connsiteX12" fmla="*/ 21858 w 49497"/>
              <a:gd name="connsiteY12" fmla="*/ 30418 h 34097"/>
              <a:gd name="connsiteX13" fmla="*/ 0 w 49497"/>
              <a:gd name="connsiteY13"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35500 w 49497"/>
              <a:gd name="connsiteY9" fmla="*/ 25443 h 34097"/>
              <a:gd name="connsiteX10" fmla="*/ 36421 w 49497"/>
              <a:gd name="connsiteY10" fmla="*/ 27249 h 34097"/>
              <a:gd name="connsiteX11" fmla="*/ 29707 w 49497"/>
              <a:gd name="connsiteY11" fmla="*/ 28691 h 34097"/>
              <a:gd name="connsiteX12" fmla="*/ 21858 w 49497"/>
              <a:gd name="connsiteY12" fmla="*/ 30418 h 34097"/>
              <a:gd name="connsiteX13" fmla="*/ 0 w 49497"/>
              <a:gd name="connsiteY13"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35500 w 49497"/>
              <a:gd name="connsiteY9" fmla="*/ 25443 h 34097"/>
              <a:gd name="connsiteX10" fmla="*/ 32851 w 49497"/>
              <a:gd name="connsiteY10" fmla="*/ 26928 h 34097"/>
              <a:gd name="connsiteX11" fmla="*/ 29707 w 49497"/>
              <a:gd name="connsiteY11" fmla="*/ 28691 h 34097"/>
              <a:gd name="connsiteX12" fmla="*/ 21858 w 49497"/>
              <a:gd name="connsiteY12" fmla="*/ 30418 h 34097"/>
              <a:gd name="connsiteX13" fmla="*/ 0 w 49497"/>
              <a:gd name="connsiteY13"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35500 w 49497"/>
              <a:gd name="connsiteY9" fmla="*/ 25443 h 34097"/>
              <a:gd name="connsiteX10" fmla="*/ 32851 w 49497"/>
              <a:gd name="connsiteY10" fmla="*/ 26928 h 34097"/>
              <a:gd name="connsiteX11" fmla="*/ 26872 w 49497"/>
              <a:gd name="connsiteY11" fmla="*/ 28330 h 34097"/>
              <a:gd name="connsiteX12" fmla="*/ 21858 w 49497"/>
              <a:gd name="connsiteY12" fmla="*/ 30418 h 34097"/>
              <a:gd name="connsiteX13" fmla="*/ 0 w 49497"/>
              <a:gd name="connsiteY13"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35500 w 49497"/>
              <a:gd name="connsiteY9" fmla="*/ 25443 h 34097"/>
              <a:gd name="connsiteX10" fmla="*/ 32851 w 49497"/>
              <a:gd name="connsiteY10" fmla="*/ 26928 h 34097"/>
              <a:gd name="connsiteX11" fmla="*/ 26872 w 49497"/>
              <a:gd name="connsiteY11" fmla="*/ 28330 h 34097"/>
              <a:gd name="connsiteX12" fmla="*/ 14088 w 49497"/>
              <a:gd name="connsiteY12" fmla="*/ 30819 h 34097"/>
              <a:gd name="connsiteX13" fmla="*/ 0 w 49497"/>
              <a:gd name="connsiteY13"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35500 w 49497"/>
              <a:gd name="connsiteY9" fmla="*/ 25443 h 34097"/>
              <a:gd name="connsiteX10" fmla="*/ 30961 w 49497"/>
              <a:gd name="connsiteY10" fmla="*/ 26647 h 34097"/>
              <a:gd name="connsiteX11" fmla="*/ 26872 w 49497"/>
              <a:gd name="connsiteY11" fmla="*/ 28330 h 34097"/>
              <a:gd name="connsiteX12" fmla="*/ 14088 w 49497"/>
              <a:gd name="connsiteY12" fmla="*/ 30819 h 34097"/>
              <a:gd name="connsiteX13" fmla="*/ 0 w 49497"/>
              <a:gd name="connsiteY13"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38335 w 49497"/>
              <a:gd name="connsiteY9" fmla="*/ 25002 h 34097"/>
              <a:gd name="connsiteX10" fmla="*/ 30961 w 49497"/>
              <a:gd name="connsiteY10" fmla="*/ 26647 h 34097"/>
              <a:gd name="connsiteX11" fmla="*/ 26872 w 49497"/>
              <a:gd name="connsiteY11" fmla="*/ 28330 h 34097"/>
              <a:gd name="connsiteX12" fmla="*/ 14088 w 49497"/>
              <a:gd name="connsiteY12" fmla="*/ 30819 h 34097"/>
              <a:gd name="connsiteX13" fmla="*/ 0 w 49497"/>
              <a:gd name="connsiteY13"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38335 w 49497"/>
              <a:gd name="connsiteY9" fmla="*/ 25002 h 34097"/>
              <a:gd name="connsiteX10" fmla="*/ 31591 w 49497"/>
              <a:gd name="connsiteY10" fmla="*/ 26847 h 34097"/>
              <a:gd name="connsiteX11" fmla="*/ 26872 w 49497"/>
              <a:gd name="connsiteY11" fmla="*/ 28330 h 34097"/>
              <a:gd name="connsiteX12" fmla="*/ 14088 w 49497"/>
              <a:gd name="connsiteY12" fmla="*/ 30819 h 34097"/>
              <a:gd name="connsiteX13" fmla="*/ 0 w 49497"/>
              <a:gd name="connsiteY13" fmla="*/ 34097 h 34097"/>
              <a:gd name="connsiteX0" fmla="*/ 3528 w 49706"/>
              <a:gd name="connsiteY0" fmla="*/ 0 h 34097"/>
              <a:gd name="connsiteX1" fmla="*/ 17855 w 49706"/>
              <a:gd name="connsiteY1" fmla="*/ 1216 h 34097"/>
              <a:gd name="connsiteX2" fmla="*/ 24156 w 49706"/>
              <a:gd name="connsiteY2" fmla="*/ 2034 h 34097"/>
              <a:gd name="connsiteX3" fmla="*/ 29421 w 49706"/>
              <a:gd name="connsiteY3" fmla="*/ 2890 h 34097"/>
              <a:gd name="connsiteX4" fmla="*/ 37887 w 49706"/>
              <a:gd name="connsiteY4" fmla="*/ 5377 h 34097"/>
              <a:gd name="connsiteX5" fmla="*/ 43752 w 49706"/>
              <a:gd name="connsiteY5" fmla="*/ 8687 h 34097"/>
              <a:gd name="connsiteX6" fmla="*/ 48640 w 49706"/>
              <a:gd name="connsiteY6" fmla="*/ 13744 h 34097"/>
              <a:gd name="connsiteX7" fmla="*/ 49388 w 49706"/>
              <a:gd name="connsiteY7" fmla="*/ 18704 h 34097"/>
              <a:gd name="connsiteX8" fmla="*/ 44539 w 49706"/>
              <a:gd name="connsiteY8" fmla="*/ 22037 h 34097"/>
              <a:gd name="connsiteX9" fmla="*/ 38335 w 49706"/>
              <a:gd name="connsiteY9" fmla="*/ 25002 h 34097"/>
              <a:gd name="connsiteX10" fmla="*/ 31591 w 49706"/>
              <a:gd name="connsiteY10" fmla="*/ 26847 h 34097"/>
              <a:gd name="connsiteX11" fmla="*/ 26872 w 49706"/>
              <a:gd name="connsiteY11" fmla="*/ 28330 h 34097"/>
              <a:gd name="connsiteX12" fmla="*/ 14088 w 49706"/>
              <a:gd name="connsiteY12" fmla="*/ 30819 h 34097"/>
              <a:gd name="connsiteX13" fmla="*/ 0 w 49706"/>
              <a:gd name="connsiteY13" fmla="*/ 34097 h 34097"/>
              <a:gd name="connsiteX0" fmla="*/ 3528 w 48826"/>
              <a:gd name="connsiteY0" fmla="*/ 0 h 34097"/>
              <a:gd name="connsiteX1" fmla="*/ 17855 w 48826"/>
              <a:gd name="connsiteY1" fmla="*/ 1216 h 34097"/>
              <a:gd name="connsiteX2" fmla="*/ 24156 w 48826"/>
              <a:gd name="connsiteY2" fmla="*/ 2034 h 34097"/>
              <a:gd name="connsiteX3" fmla="*/ 29421 w 48826"/>
              <a:gd name="connsiteY3" fmla="*/ 2890 h 34097"/>
              <a:gd name="connsiteX4" fmla="*/ 37887 w 48826"/>
              <a:gd name="connsiteY4" fmla="*/ 5377 h 34097"/>
              <a:gd name="connsiteX5" fmla="*/ 43752 w 48826"/>
              <a:gd name="connsiteY5" fmla="*/ 8687 h 34097"/>
              <a:gd name="connsiteX6" fmla="*/ 48640 w 48826"/>
              <a:gd name="connsiteY6" fmla="*/ 13744 h 34097"/>
              <a:gd name="connsiteX7" fmla="*/ 47498 w 48826"/>
              <a:gd name="connsiteY7" fmla="*/ 18664 h 34097"/>
              <a:gd name="connsiteX8" fmla="*/ 44539 w 48826"/>
              <a:gd name="connsiteY8" fmla="*/ 22037 h 34097"/>
              <a:gd name="connsiteX9" fmla="*/ 38335 w 48826"/>
              <a:gd name="connsiteY9" fmla="*/ 25002 h 34097"/>
              <a:gd name="connsiteX10" fmla="*/ 31591 w 48826"/>
              <a:gd name="connsiteY10" fmla="*/ 26847 h 34097"/>
              <a:gd name="connsiteX11" fmla="*/ 26872 w 48826"/>
              <a:gd name="connsiteY11" fmla="*/ 28330 h 34097"/>
              <a:gd name="connsiteX12" fmla="*/ 14088 w 48826"/>
              <a:gd name="connsiteY12" fmla="*/ 30819 h 34097"/>
              <a:gd name="connsiteX13" fmla="*/ 0 w 48826"/>
              <a:gd name="connsiteY13" fmla="*/ 34097 h 34097"/>
              <a:gd name="connsiteX0" fmla="*/ 3528 w 48826"/>
              <a:gd name="connsiteY0" fmla="*/ 0 h 34097"/>
              <a:gd name="connsiteX1" fmla="*/ 17855 w 48826"/>
              <a:gd name="connsiteY1" fmla="*/ 1216 h 34097"/>
              <a:gd name="connsiteX2" fmla="*/ 24156 w 48826"/>
              <a:gd name="connsiteY2" fmla="*/ 2034 h 34097"/>
              <a:gd name="connsiteX3" fmla="*/ 29421 w 48826"/>
              <a:gd name="connsiteY3" fmla="*/ 2890 h 34097"/>
              <a:gd name="connsiteX4" fmla="*/ 36522 w 48826"/>
              <a:gd name="connsiteY4" fmla="*/ 6058 h 34097"/>
              <a:gd name="connsiteX5" fmla="*/ 43752 w 48826"/>
              <a:gd name="connsiteY5" fmla="*/ 8687 h 34097"/>
              <a:gd name="connsiteX6" fmla="*/ 48640 w 48826"/>
              <a:gd name="connsiteY6" fmla="*/ 13744 h 34097"/>
              <a:gd name="connsiteX7" fmla="*/ 47498 w 48826"/>
              <a:gd name="connsiteY7" fmla="*/ 18664 h 34097"/>
              <a:gd name="connsiteX8" fmla="*/ 44539 w 48826"/>
              <a:gd name="connsiteY8" fmla="*/ 22037 h 34097"/>
              <a:gd name="connsiteX9" fmla="*/ 38335 w 48826"/>
              <a:gd name="connsiteY9" fmla="*/ 25002 h 34097"/>
              <a:gd name="connsiteX10" fmla="*/ 31591 w 48826"/>
              <a:gd name="connsiteY10" fmla="*/ 26847 h 34097"/>
              <a:gd name="connsiteX11" fmla="*/ 26872 w 48826"/>
              <a:gd name="connsiteY11" fmla="*/ 28330 h 34097"/>
              <a:gd name="connsiteX12" fmla="*/ 14088 w 48826"/>
              <a:gd name="connsiteY12" fmla="*/ 30819 h 34097"/>
              <a:gd name="connsiteX13" fmla="*/ 0 w 48826"/>
              <a:gd name="connsiteY13" fmla="*/ 34097 h 34097"/>
              <a:gd name="connsiteX0" fmla="*/ 3528 w 48826"/>
              <a:gd name="connsiteY0" fmla="*/ 0 h 34097"/>
              <a:gd name="connsiteX1" fmla="*/ 17855 w 48826"/>
              <a:gd name="connsiteY1" fmla="*/ 1216 h 34097"/>
              <a:gd name="connsiteX2" fmla="*/ 21741 w 48826"/>
              <a:gd name="connsiteY2" fmla="*/ 2675 h 34097"/>
              <a:gd name="connsiteX3" fmla="*/ 29421 w 48826"/>
              <a:gd name="connsiteY3" fmla="*/ 2890 h 34097"/>
              <a:gd name="connsiteX4" fmla="*/ 36522 w 48826"/>
              <a:gd name="connsiteY4" fmla="*/ 6058 h 34097"/>
              <a:gd name="connsiteX5" fmla="*/ 43752 w 48826"/>
              <a:gd name="connsiteY5" fmla="*/ 8687 h 34097"/>
              <a:gd name="connsiteX6" fmla="*/ 48640 w 48826"/>
              <a:gd name="connsiteY6" fmla="*/ 13744 h 34097"/>
              <a:gd name="connsiteX7" fmla="*/ 47498 w 48826"/>
              <a:gd name="connsiteY7" fmla="*/ 18664 h 34097"/>
              <a:gd name="connsiteX8" fmla="*/ 44539 w 48826"/>
              <a:gd name="connsiteY8" fmla="*/ 22037 h 34097"/>
              <a:gd name="connsiteX9" fmla="*/ 38335 w 48826"/>
              <a:gd name="connsiteY9" fmla="*/ 25002 h 34097"/>
              <a:gd name="connsiteX10" fmla="*/ 31591 w 48826"/>
              <a:gd name="connsiteY10" fmla="*/ 26847 h 34097"/>
              <a:gd name="connsiteX11" fmla="*/ 26872 w 48826"/>
              <a:gd name="connsiteY11" fmla="*/ 28330 h 34097"/>
              <a:gd name="connsiteX12" fmla="*/ 14088 w 48826"/>
              <a:gd name="connsiteY12" fmla="*/ 30819 h 34097"/>
              <a:gd name="connsiteX13" fmla="*/ 0 w 48826"/>
              <a:gd name="connsiteY13" fmla="*/ 34097 h 34097"/>
              <a:gd name="connsiteX0" fmla="*/ 3528 w 48826"/>
              <a:gd name="connsiteY0" fmla="*/ 0 h 34097"/>
              <a:gd name="connsiteX1" fmla="*/ 17540 w 48826"/>
              <a:gd name="connsiteY1" fmla="*/ 1216 h 34097"/>
              <a:gd name="connsiteX2" fmla="*/ 21741 w 48826"/>
              <a:gd name="connsiteY2" fmla="*/ 2675 h 34097"/>
              <a:gd name="connsiteX3" fmla="*/ 29421 w 48826"/>
              <a:gd name="connsiteY3" fmla="*/ 2890 h 34097"/>
              <a:gd name="connsiteX4" fmla="*/ 36522 w 48826"/>
              <a:gd name="connsiteY4" fmla="*/ 6058 h 34097"/>
              <a:gd name="connsiteX5" fmla="*/ 43752 w 48826"/>
              <a:gd name="connsiteY5" fmla="*/ 8687 h 34097"/>
              <a:gd name="connsiteX6" fmla="*/ 48640 w 48826"/>
              <a:gd name="connsiteY6" fmla="*/ 13744 h 34097"/>
              <a:gd name="connsiteX7" fmla="*/ 47498 w 48826"/>
              <a:gd name="connsiteY7" fmla="*/ 18664 h 34097"/>
              <a:gd name="connsiteX8" fmla="*/ 44539 w 48826"/>
              <a:gd name="connsiteY8" fmla="*/ 22037 h 34097"/>
              <a:gd name="connsiteX9" fmla="*/ 38335 w 48826"/>
              <a:gd name="connsiteY9" fmla="*/ 25002 h 34097"/>
              <a:gd name="connsiteX10" fmla="*/ 31591 w 48826"/>
              <a:gd name="connsiteY10" fmla="*/ 26847 h 34097"/>
              <a:gd name="connsiteX11" fmla="*/ 26872 w 48826"/>
              <a:gd name="connsiteY11" fmla="*/ 28330 h 34097"/>
              <a:gd name="connsiteX12" fmla="*/ 14088 w 48826"/>
              <a:gd name="connsiteY12" fmla="*/ 30819 h 34097"/>
              <a:gd name="connsiteX13" fmla="*/ 0 w 48826"/>
              <a:gd name="connsiteY13" fmla="*/ 34097 h 34097"/>
              <a:gd name="connsiteX0" fmla="*/ 3528 w 48826"/>
              <a:gd name="connsiteY0" fmla="*/ 0 h 34097"/>
              <a:gd name="connsiteX1" fmla="*/ 17225 w 48826"/>
              <a:gd name="connsiteY1" fmla="*/ 1216 h 34097"/>
              <a:gd name="connsiteX2" fmla="*/ 21741 w 48826"/>
              <a:gd name="connsiteY2" fmla="*/ 2675 h 34097"/>
              <a:gd name="connsiteX3" fmla="*/ 29421 w 48826"/>
              <a:gd name="connsiteY3" fmla="*/ 2890 h 34097"/>
              <a:gd name="connsiteX4" fmla="*/ 36522 w 48826"/>
              <a:gd name="connsiteY4" fmla="*/ 6058 h 34097"/>
              <a:gd name="connsiteX5" fmla="*/ 43752 w 48826"/>
              <a:gd name="connsiteY5" fmla="*/ 8687 h 34097"/>
              <a:gd name="connsiteX6" fmla="*/ 48640 w 48826"/>
              <a:gd name="connsiteY6" fmla="*/ 13744 h 34097"/>
              <a:gd name="connsiteX7" fmla="*/ 47498 w 48826"/>
              <a:gd name="connsiteY7" fmla="*/ 18664 h 34097"/>
              <a:gd name="connsiteX8" fmla="*/ 44539 w 48826"/>
              <a:gd name="connsiteY8" fmla="*/ 22037 h 34097"/>
              <a:gd name="connsiteX9" fmla="*/ 38335 w 48826"/>
              <a:gd name="connsiteY9" fmla="*/ 25002 h 34097"/>
              <a:gd name="connsiteX10" fmla="*/ 31591 w 48826"/>
              <a:gd name="connsiteY10" fmla="*/ 26847 h 34097"/>
              <a:gd name="connsiteX11" fmla="*/ 26872 w 48826"/>
              <a:gd name="connsiteY11" fmla="*/ 28330 h 34097"/>
              <a:gd name="connsiteX12" fmla="*/ 14088 w 48826"/>
              <a:gd name="connsiteY12" fmla="*/ 30819 h 34097"/>
              <a:gd name="connsiteX13" fmla="*/ 0 w 48826"/>
              <a:gd name="connsiteY13" fmla="*/ 34097 h 34097"/>
              <a:gd name="connsiteX0" fmla="*/ 3528 w 48826"/>
              <a:gd name="connsiteY0" fmla="*/ 0 h 34097"/>
              <a:gd name="connsiteX1" fmla="*/ 17225 w 48826"/>
              <a:gd name="connsiteY1" fmla="*/ 1216 h 34097"/>
              <a:gd name="connsiteX2" fmla="*/ 21741 w 48826"/>
              <a:gd name="connsiteY2" fmla="*/ 2675 h 34097"/>
              <a:gd name="connsiteX3" fmla="*/ 29421 w 48826"/>
              <a:gd name="connsiteY3" fmla="*/ 2890 h 34097"/>
              <a:gd name="connsiteX4" fmla="*/ 36522 w 48826"/>
              <a:gd name="connsiteY4" fmla="*/ 6058 h 34097"/>
              <a:gd name="connsiteX5" fmla="*/ 43752 w 48826"/>
              <a:gd name="connsiteY5" fmla="*/ 8687 h 34097"/>
              <a:gd name="connsiteX6" fmla="*/ 48640 w 48826"/>
              <a:gd name="connsiteY6" fmla="*/ 13744 h 34097"/>
              <a:gd name="connsiteX7" fmla="*/ 47498 w 48826"/>
              <a:gd name="connsiteY7" fmla="*/ 18664 h 34097"/>
              <a:gd name="connsiteX8" fmla="*/ 44539 w 48826"/>
              <a:gd name="connsiteY8" fmla="*/ 22037 h 34097"/>
              <a:gd name="connsiteX9" fmla="*/ 38335 w 48826"/>
              <a:gd name="connsiteY9" fmla="*/ 25002 h 34097"/>
              <a:gd name="connsiteX10" fmla="*/ 31591 w 48826"/>
              <a:gd name="connsiteY10" fmla="*/ 26847 h 34097"/>
              <a:gd name="connsiteX11" fmla="*/ 26872 w 48826"/>
              <a:gd name="connsiteY11" fmla="*/ 28330 h 34097"/>
              <a:gd name="connsiteX12" fmla="*/ 14088 w 48826"/>
              <a:gd name="connsiteY12" fmla="*/ 30819 h 34097"/>
              <a:gd name="connsiteX13" fmla="*/ 0 w 48826"/>
              <a:gd name="connsiteY13" fmla="*/ 34097 h 34097"/>
              <a:gd name="connsiteX0" fmla="*/ 3528 w 48826"/>
              <a:gd name="connsiteY0" fmla="*/ 0 h 34097"/>
              <a:gd name="connsiteX1" fmla="*/ 21741 w 48826"/>
              <a:gd name="connsiteY1" fmla="*/ 2675 h 34097"/>
              <a:gd name="connsiteX2" fmla="*/ 29421 w 48826"/>
              <a:gd name="connsiteY2" fmla="*/ 2890 h 34097"/>
              <a:gd name="connsiteX3" fmla="*/ 36522 w 48826"/>
              <a:gd name="connsiteY3" fmla="*/ 6058 h 34097"/>
              <a:gd name="connsiteX4" fmla="*/ 43752 w 48826"/>
              <a:gd name="connsiteY4" fmla="*/ 8687 h 34097"/>
              <a:gd name="connsiteX5" fmla="*/ 48640 w 48826"/>
              <a:gd name="connsiteY5" fmla="*/ 13744 h 34097"/>
              <a:gd name="connsiteX6" fmla="*/ 47498 w 48826"/>
              <a:gd name="connsiteY6" fmla="*/ 18664 h 34097"/>
              <a:gd name="connsiteX7" fmla="*/ 44539 w 48826"/>
              <a:gd name="connsiteY7" fmla="*/ 22037 h 34097"/>
              <a:gd name="connsiteX8" fmla="*/ 38335 w 48826"/>
              <a:gd name="connsiteY8" fmla="*/ 25002 h 34097"/>
              <a:gd name="connsiteX9" fmla="*/ 31591 w 48826"/>
              <a:gd name="connsiteY9" fmla="*/ 26847 h 34097"/>
              <a:gd name="connsiteX10" fmla="*/ 26872 w 48826"/>
              <a:gd name="connsiteY10" fmla="*/ 28330 h 34097"/>
              <a:gd name="connsiteX11" fmla="*/ 14088 w 48826"/>
              <a:gd name="connsiteY11" fmla="*/ 30819 h 34097"/>
              <a:gd name="connsiteX12" fmla="*/ 0 w 48826"/>
              <a:gd name="connsiteY12" fmla="*/ 34097 h 34097"/>
              <a:gd name="connsiteX0" fmla="*/ 3528 w 48826"/>
              <a:gd name="connsiteY0" fmla="*/ 0 h 34097"/>
              <a:gd name="connsiteX1" fmla="*/ 19326 w 48826"/>
              <a:gd name="connsiteY1" fmla="*/ 2194 h 34097"/>
              <a:gd name="connsiteX2" fmla="*/ 29421 w 48826"/>
              <a:gd name="connsiteY2" fmla="*/ 2890 h 34097"/>
              <a:gd name="connsiteX3" fmla="*/ 36522 w 48826"/>
              <a:gd name="connsiteY3" fmla="*/ 6058 h 34097"/>
              <a:gd name="connsiteX4" fmla="*/ 43752 w 48826"/>
              <a:gd name="connsiteY4" fmla="*/ 8687 h 34097"/>
              <a:gd name="connsiteX5" fmla="*/ 48640 w 48826"/>
              <a:gd name="connsiteY5" fmla="*/ 13744 h 34097"/>
              <a:gd name="connsiteX6" fmla="*/ 47498 w 48826"/>
              <a:gd name="connsiteY6" fmla="*/ 18664 h 34097"/>
              <a:gd name="connsiteX7" fmla="*/ 44539 w 48826"/>
              <a:gd name="connsiteY7" fmla="*/ 22037 h 34097"/>
              <a:gd name="connsiteX8" fmla="*/ 38335 w 48826"/>
              <a:gd name="connsiteY8" fmla="*/ 25002 h 34097"/>
              <a:gd name="connsiteX9" fmla="*/ 31591 w 48826"/>
              <a:gd name="connsiteY9" fmla="*/ 26847 h 34097"/>
              <a:gd name="connsiteX10" fmla="*/ 26872 w 48826"/>
              <a:gd name="connsiteY10" fmla="*/ 28330 h 34097"/>
              <a:gd name="connsiteX11" fmla="*/ 14088 w 48826"/>
              <a:gd name="connsiteY11" fmla="*/ 30819 h 34097"/>
              <a:gd name="connsiteX12" fmla="*/ 0 w 48826"/>
              <a:gd name="connsiteY12" fmla="*/ 34097 h 34097"/>
              <a:gd name="connsiteX0" fmla="*/ 3528 w 48826"/>
              <a:gd name="connsiteY0" fmla="*/ 0 h 34097"/>
              <a:gd name="connsiteX1" fmla="*/ 19326 w 48826"/>
              <a:gd name="connsiteY1" fmla="*/ 2194 h 34097"/>
              <a:gd name="connsiteX2" fmla="*/ 29841 w 48826"/>
              <a:gd name="connsiteY2" fmla="*/ 3892 h 34097"/>
              <a:gd name="connsiteX3" fmla="*/ 36522 w 48826"/>
              <a:gd name="connsiteY3" fmla="*/ 6058 h 34097"/>
              <a:gd name="connsiteX4" fmla="*/ 43752 w 48826"/>
              <a:gd name="connsiteY4" fmla="*/ 8687 h 34097"/>
              <a:gd name="connsiteX5" fmla="*/ 48640 w 48826"/>
              <a:gd name="connsiteY5" fmla="*/ 13744 h 34097"/>
              <a:gd name="connsiteX6" fmla="*/ 47498 w 48826"/>
              <a:gd name="connsiteY6" fmla="*/ 18664 h 34097"/>
              <a:gd name="connsiteX7" fmla="*/ 44539 w 48826"/>
              <a:gd name="connsiteY7" fmla="*/ 22037 h 34097"/>
              <a:gd name="connsiteX8" fmla="*/ 38335 w 48826"/>
              <a:gd name="connsiteY8" fmla="*/ 25002 h 34097"/>
              <a:gd name="connsiteX9" fmla="*/ 31591 w 48826"/>
              <a:gd name="connsiteY9" fmla="*/ 26847 h 34097"/>
              <a:gd name="connsiteX10" fmla="*/ 26872 w 48826"/>
              <a:gd name="connsiteY10" fmla="*/ 28330 h 34097"/>
              <a:gd name="connsiteX11" fmla="*/ 14088 w 48826"/>
              <a:gd name="connsiteY11" fmla="*/ 30819 h 34097"/>
              <a:gd name="connsiteX12" fmla="*/ 0 w 48826"/>
              <a:gd name="connsiteY12" fmla="*/ 34097 h 34097"/>
              <a:gd name="connsiteX0" fmla="*/ 3528 w 48826"/>
              <a:gd name="connsiteY0" fmla="*/ 0 h 34097"/>
              <a:gd name="connsiteX1" fmla="*/ 19326 w 48826"/>
              <a:gd name="connsiteY1" fmla="*/ 2194 h 34097"/>
              <a:gd name="connsiteX2" fmla="*/ 29841 w 48826"/>
              <a:gd name="connsiteY2" fmla="*/ 3892 h 34097"/>
              <a:gd name="connsiteX3" fmla="*/ 36312 w 48826"/>
              <a:gd name="connsiteY3" fmla="*/ 7020 h 34097"/>
              <a:gd name="connsiteX4" fmla="*/ 43752 w 48826"/>
              <a:gd name="connsiteY4" fmla="*/ 8687 h 34097"/>
              <a:gd name="connsiteX5" fmla="*/ 48640 w 48826"/>
              <a:gd name="connsiteY5" fmla="*/ 13744 h 34097"/>
              <a:gd name="connsiteX6" fmla="*/ 47498 w 48826"/>
              <a:gd name="connsiteY6" fmla="*/ 18664 h 34097"/>
              <a:gd name="connsiteX7" fmla="*/ 44539 w 48826"/>
              <a:gd name="connsiteY7" fmla="*/ 22037 h 34097"/>
              <a:gd name="connsiteX8" fmla="*/ 38335 w 48826"/>
              <a:gd name="connsiteY8" fmla="*/ 25002 h 34097"/>
              <a:gd name="connsiteX9" fmla="*/ 31591 w 48826"/>
              <a:gd name="connsiteY9" fmla="*/ 26847 h 34097"/>
              <a:gd name="connsiteX10" fmla="*/ 26872 w 48826"/>
              <a:gd name="connsiteY10" fmla="*/ 28330 h 34097"/>
              <a:gd name="connsiteX11" fmla="*/ 14088 w 48826"/>
              <a:gd name="connsiteY11" fmla="*/ 30819 h 34097"/>
              <a:gd name="connsiteX12" fmla="*/ 0 w 48826"/>
              <a:gd name="connsiteY12" fmla="*/ 34097 h 34097"/>
              <a:gd name="connsiteX0" fmla="*/ 3528 w 48826"/>
              <a:gd name="connsiteY0" fmla="*/ 0 h 34097"/>
              <a:gd name="connsiteX1" fmla="*/ 19326 w 48826"/>
              <a:gd name="connsiteY1" fmla="*/ 2194 h 34097"/>
              <a:gd name="connsiteX2" fmla="*/ 29841 w 48826"/>
              <a:gd name="connsiteY2" fmla="*/ 3892 h 34097"/>
              <a:gd name="connsiteX3" fmla="*/ 34842 w 48826"/>
              <a:gd name="connsiteY3" fmla="*/ 7942 h 34097"/>
              <a:gd name="connsiteX4" fmla="*/ 43752 w 48826"/>
              <a:gd name="connsiteY4" fmla="*/ 8687 h 34097"/>
              <a:gd name="connsiteX5" fmla="*/ 48640 w 48826"/>
              <a:gd name="connsiteY5" fmla="*/ 13744 h 34097"/>
              <a:gd name="connsiteX6" fmla="*/ 47498 w 48826"/>
              <a:gd name="connsiteY6" fmla="*/ 18664 h 34097"/>
              <a:gd name="connsiteX7" fmla="*/ 44539 w 48826"/>
              <a:gd name="connsiteY7" fmla="*/ 22037 h 34097"/>
              <a:gd name="connsiteX8" fmla="*/ 38335 w 48826"/>
              <a:gd name="connsiteY8" fmla="*/ 25002 h 34097"/>
              <a:gd name="connsiteX9" fmla="*/ 31591 w 48826"/>
              <a:gd name="connsiteY9" fmla="*/ 26847 h 34097"/>
              <a:gd name="connsiteX10" fmla="*/ 26872 w 48826"/>
              <a:gd name="connsiteY10" fmla="*/ 28330 h 34097"/>
              <a:gd name="connsiteX11" fmla="*/ 14088 w 48826"/>
              <a:gd name="connsiteY11" fmla="*/ 30819 h 34097"/>
              <a:gd name="connsiteX12" fmla="*/ 0 w 48826"/>
              <a:gd name="connsiteY12" fmla="*/ 34097 h 34097"/>
              <a:gd name="connsiteX0" fmla="*/ 3528 w 48826"/>
              <a:gd name="connsiteY0" fmla="*/ 0 h 34097"/>
              <a:gd name="connsiteX1" fmla="*/ 19326 w 48826"/>
              <a:gd name="connsiteY1" fmla="*/ 2194 h 34097"/>
              <a:gd name="connsiteX2" fmla="*/ 27846 w 48826"/>
              <a:gd name="connsiteY2" fmla="*/ 4373 h 34097"/>
              <a:gd name="connsiteX3" fmla="*/ 34842 w 48826"/>
              <a:gd name="connsiteY3" fmla="*/ 7942 h 34097"/>
              <a:gd name="connsiteX4" fmla="*/ 43752 w 48826"/>
              <a:gd name="connsiteY4" fmla="*/ 8687 h 34097"/>
              <a:gd name="connsiteX5" fmla="*/ 48640 w 48826"/>
              <a:gd name="connsiteY5" fmla="*/ 13744 h 34097"/>
              <a:gd name="connsiteX6" fmla="*/ 47498 w 48826"/>
              <a:gd name="connsiteY6" fmla="*/ 18664 h 34097"/>
              <a:gd name="connsiteX7" fmla="*/ 44539 w 48826"/>
              <a:gd name="connsiteY7" fmla="*/ 22037 h 34097"/>
              <a:gd name="connsiteX8" fmla="*/ 38335 w 48826"/>
              <a:gd name="connsiteY8" fmla="*/ 25002 h 34097"/>
              <a:gd name="connsiteX9" fmla="*/ 31591 w 48826"/>
              <a:gd name="connsiteY9" fmla="*/ 26847 h 34097"/>
              <a:gd name="connsiteX10" fmla="*/ 26872 w 48826"/>
              <a:gd name="connsiteY10" fmla="*/ 28330 h 34097"/>
              <a:gd name="connsiteX11" fmla="*/ 14088 w 48826"/>
              <a:gd name="connsiteY11" fmla="*/ 30819 h 34097"/>
              <a:gd name="connsiteX12" fmla="*/ 0 w 48826"/>
              <a:gd name="connsiteY12" fmla="*/ 34097 h 34097"/>
              <a:gd name="connsiteX0" fmla="*/ 3528 w 48799"/>
              <a:gd name="connsiteY0" fmla="*/ 0 h 34097"/>
              <a:gd name="connsiteX1" fmla="*/ 19326 w 48799"/>
              <a:gd name="connsiteY1" fmla="*/ 2194 h 34097"/>
              <a:gd name="connsiteX2" fmla="*/ 27846 w 48799"/>
              <a:gd name="connsiteY2" fmla="*/ 4373 h 34097"/>
              <a:gd name="connsiteX3" fmla="*/ 34842 w 48799"/>
              <a:gd name="connsiteY3" fmla="*/ 7942 h 34097"/>
              <a:gd name="connsiteX4" fmla="*/ 44172 w 48799"/>
              <a:gd name="connsiteY4" fmla="*/ 11412 h 34097"/>
              <a:gd name="connsiteX5" fmla="*/ 48640 w 48799"/>
              <a:gd name="connsiteY5" fmla="*/ 13744 h 34097"/>
              <a:gd name="connsiteX6" fmla="*/ 47498 w 48799"/>
              <a:gd name="connsiteY6" fmla="*/ 18664 h 34097"/>
              <a:gd name="connsiteX7" fmla="*/ 44539 w 48799"/>
              <a:gd name="connsiteY7" fmla="*/ 22037 h 34097"/>
              <a:gd name="connsiteX8" fmla="*/ 38335 w 48799"/>
              <a:gd name="connsiteY8" fmla="*/ 25002 h 34097"/>
              <a:gd name="connsiteX9" fmla="*/ 31591 w 48799"/>
              <a:gd name="connsiteY9" fmla="*/ 26847 h 34097"/>
              <a:gd name="connsiteX10" fmla="*/ 26872 w 48799"/>
              <a:gd name="connsiteY10" fmla="*/ 28330 h 34097"/>
              <a:gd name="connsiteX11" fmla="*/ 14088 w 48799"/>
              <a:gd name="connsiteY11" fmla="*/ 30819 h 34097"/>
              <a:gd name="connsiteX12" fmla="*/ 0 w 48799"/>
              <a:gd name="connsiteY12" fmla="*/ 34097 h 34097"/>
              <a:gd name="connsiteX0" fmla="*/ 3528 w 49027"/>
              <a:gd name="connsiteY0" fmla="*/ 0 h 34097"/>
              <a:gd name="connsiteX1" fmla="*/ 19326 w 49027"/>
              <a:gd name="connsiteY1" fmla="*/ 2194 h 34097"/>
              <a:gd name="connsiteX2" fmla="*/ 27846 w 49027"/>
              <a:gd name="connsiteY2" fmla="*/ 4373 h 34097"/>
              <a:gd name="connsiteX3" fmla="*/ 34842 w 49027"/>
              <a:gd name="connsiteY3" fmla="*/ 7942 h 34097"/>
              <a:gd name="connsiteX4" fmla="*/ 44172 w 49027"/>
              <a:gd name="connsiteY4" fmla="*/ 11412 h 34097"/>
              <a:gd name="connsiteX5" fmla="*/ 48640 w 49027"/>
              <a:gd name="connsiteY5" fmla="*/ 13744 h 34097"/>
              <a:gd name="connsiteX6" fmla="*/ 47498 w 49027"/>
              <a:gd name="connsiteY6" fmla="*/ 18664 h 34097"/>
              <a:gd name="connsiteX7" fmla="*/ 37189 w 49027"/>
              <a:gd name="connsiteY7" fmla="*/ 21596 h 34097"/>
              <a:gd name="connsiteX8" fmla="*/ 38335 w 49027"/>
              <a:gd name="connsiteY8" fmla="*/ 25002 h 34097"/>
              <a:gd name="connsiteX9" fmla="*/ 31591 w 49027"/>
              <a:gd name="connsiteY9" fmla="*/ 26847 h 34097"/>
              <a:gd name="connsiteX10" fmla="*/ 26872 w 49027"/>
              <a:gd name="connsiteY10" fmla="*/ 28330 h 34097"/>
              <a:gd name="connsiteX11" fmla="*/ 14088 w 49027"/>
              <a:gd name="connsiteY11" fmla="*/ 30819 h 34097"/>
              <a:gd name="connsiteX12" fmla="*/ 0 w 49027"/>
              <a:gd name="connsiteY12" fmla="*/ 34097 h 34097"/>
              <a:gd name="connsiteX0" fmla="*/ 3528 w 49027"/>
              <a:gd name="connsiteY0" fmla="*/ 0 h 34097"/>
              <a:gd name="connsiteX1" fmla="*/ 19326 w 49027"/>
              <a:gd name="connsiteY1" fmla="*/ 2194 h 34097"/>
              <a:gd name="connsiteX2" fmla="*/ 27846 w 49027"/>
              <a:gd name="connsiteY2" fmla="*/ 4373 h 34097"/>
              <a:gd name="connsiteX3" fmla="*/ 34842 w 49027"/>
              <a:gd name="connsiteY3" fmla="*/ 7942 h 34097"/>
              <a:gd name="connsiteX4" fmla="*/ 44172 w 49027"/>
              <a:gd name="connsiteY4" fmla="*/ 11412 h 34097"/>
              <a:gd name="connsiteX5" fmla="*/ 48640 w 49027"/>
              <a:gd name="connsiteY5" fmla="*/ 13744 h 34097"/>
              <a:gd name="connsiteX6" fmla="*/ 47498 w 49027"/>
              <a:gd name="connsiteY6" fmla="*/ 18664 h 34097"/>
              <a:gd name="connsiteX7" fmla="*/ 37189 w 49027"/>
              <a:gd name="connsiteY7" fmla="*/ 21596 h 34097"/>
              <a:gd name="connsiteX8" fmla="*/ 33295 w 49027"/>
              <a:gd name="connsiteY8" fmla="*/ 24962 h 34097"/>
              <a:gd name="connsiteX9" fmla="*/ 31591 w 49027"/>
              <a:gd name="connsiteY9" fmla="*/ 26847 h 34097"/>
              <a:gd name="connsiteX10" fmla="*/ 26872 w 49027"/>
              <a:gd name="connsiteY10" fmla="*/ 28330 h 34097"/>
              <a:gd name="connsiteX11" fmla="*/ 14088 w 49027"/>
              <a:gd name="connsiteY11" fmla="*/ 30819 h 34097"/>
              <a:gd name="connsiteX12" fmla="*/ 0 w 49027"/>
              <a:gd name="connsiteY12" fmla="*/ 34097 h 34097"/>
              <a:gd name="connsiteX0" fmla="*/ 3528 w 49027"/>
              <a:gd name="connsiteY0" fmla="*/ 0 h 34097"/>
              <a:gd name="connsiteX1" fmla="*/ 19326 w 49027"/>
              <a:gd name="connsiteY1" fmla="*/ 2194 h 34097"/>
              <a:gd name="connsiteX2" fmla="*/ 27846 w 49027"/>
              <a:gd name="connsiteY2" fmla="*/ 4373 h 34097"/>
              <a:gd name="connsiteX3" fmla="*/ 34842 w 49027"/>
              <a:gd name="connsiteY3" fmla="*/ 7942 h 34097"/>
              <a:gd name="connsiteX4" fmla="*/ 44172 w 49027"/>
              <a:gd name="connsiteY4" fmla="*/ 11412 h 34097"/>
              <a:gd name="connsiteX5" fmla="*/ 48640 w 49027"/>
              <a:gd name="connsiteY5" fmla="*/ 13744 h 34097"/>
              <a:gd name="connsiteX6" fmla="*/ 47498 w 49027"/>
              <a:gd name="connsiteY6" fmla="*/ 18664 h 34097"/>
              <a:gd name="connsiteX7" fmla="*/ 37189 w 49027"/>
              <a:gd name="connsiteY7" fmla="*/ 21596 h 34097"/>
              <a:gd name="connsiteX8" fmla="*/ 33295 w 49027"/>
              <a:gd name="connsiteY8" fmla="*/ 24962 h 34097"/>
              <a:gd name="connsiteX9" fmla="*/ 31591 w 49027"/>
              <a:gd name="connsiteY9" fmla="*/ 26847 h 34097"/>
              <a:gd name="connsiteX10" fmla="*/ 25927 w 49027"/>
              <a:gd name="connsiteY10" fmla="*/ 27609 h 34097"/>
              <a:gd name="connsiteX11" fmla="*/ 14088 w 49027"/>
              <a:gd name="connsiteY11" fmla="*/ 30819 h 34097"/>
              <a:gd name="connsiteX12" fmla="*/ 0 w 49027"/>
              <a:gd name="connsiteY12" fmla="*/ 34097 h 34097"/>
              <a:gd name="connsiteX0" fmla="*/ 3528 w 49027"/>
              <a:gd name="connsiteY0" fmla="*/ 0 h 34097"/>
              <a:gd name="connsiteX1" fmla="*/ 19326 w 49027"/>
              <a:gd name="connsiteY1" fmla="*/ 2194 h 34097"/>
              <a:gd name="connsiteX2" fmla="*/ 27846 w 49027"/>
              <a:gd name="connsiteY2" fmla="*/ 4373 h 34097"/>
              <a:gd name="connsiteX3" fmla="*/ 34842 w 49027"/>
              <a:gd name="connsiteY3" fmla="*/ 7942 h 34097"/>
              <a:gd name="connsiteX4" fmla="*/ 44172 w 49027"/>
              <a:gd name="connsiteY4" fmla="*/ 11412 h 34097"/>
              <a:gd name="connsiteX5" fmla="*/ 48640 w 49027"/>
              <a:gd name="connsiteY5" fmla="*/ 13744 h 34097"/>
              <a:gd name="connsiteX6" fmla="*/ 47498 w 49027"/>
              <a:gd name="connsiteY6" fmla="*/ 18664 h 34097"/>
              <a:gd name="connsiteX7" fmla="*/ 37189 w 49027"/>
              <a:gd name="connsiteY7" fmla="*/ 21596 h 34097"/>
              <a:gd name="connsiteX8" fmla="*/ 33295 w 49027"/>
              <a:gd name="connsiteY8" fmla="*/ 24962 h 34097"/>
              <a:gd name="connsiteX9" fmla="*/ 29701 w 49027"/>
              <a:gd name="connsiteY9" fmla="*/ 25805 h 34097"/>
              <a:gd name="connsiteX10" fmla="*/ 25927 w 49027"/>
              <a:gd name="connsiteY10" fmla="*/ 27609 h 34097"/>
              <a:gd name="connsiteX11" fmla="*/ 14088 w 49027"/>
              <a:gd name="connsiteY11" fmla="*/ 30819 h 34097"/>
              <a:gd name="connsiteX12" fmla="*/ 0 w 49027"/>
              <a:gd name="connsiteY12" fmla="*/ 34097 h 34097"/>
              <a:gd name="connsiteX0" fmla="*/ 3528 w 49027"/>
              <a:gd name="connsiteY0" fmla="*/ 0 h 34097"/>
              <a:gd name="connsiteX1" fmla="*/ 19326 w 49027"/>
              <a:gd name="connsiteY1" fmla="*/ 2194 h 34097"/>
              <a:gd name="connsiteX2" fmla="*/ 27846 w 49027"/>
              <a:gd name="connsiteY2" fmla="*/ 4373 h 34097"/>
              <a:gd name="connsiteX3" fmla="*/ 34842 w 49027"/>
              <a:gd name="connsiteY3" fmla="*/ 7942 h 34097"/>
              <a:gd name="connsiteX4" fmla="*/ 44172 w 49027"/>
              <a:gd name="connsiteY4" fmla="*/ 11412 h 34097"/>
              <a:gd name="connsiteX5" fmla="*/ 48640 w 49027"/>
              <a:gd name="connsiteY5" fmla="*/ 13744 h 34097"/>
              <a:gd name="connsiteX6" fmla="*/ 47498 w 49027"/>
              <a:gd name="connsiteY6" fmla="*/ 18664 h 34097"/>
              <a:gd name="connsiteX7" fmla="*/ 37189 w 49027"/>
              <a:gd name="connsiteY7" fmla="*/ 21596 h 34097"/>
              <a:gd name="connsiteX8" fmla="*/ 33085 w 49027"/>
              <a:gd name="connsiteY8" fmla="*/ 23119 h 34097"/>
              <a:gd name="connsiteX9" fmla="*/ 29701 w 49027"/>
              <a:gd name="connsiteY9" fmla="*/ 25805 h 34097"/>
              <a:gd name="connsiteX10" fmla="*/ 25927 w 49027"/>
              <a:gd name="connsiteY10" fmla="*/ 27609 h 34097"/>
              <a:gd name="connsiteX11" fmla="*/ 14088 w 49027"/>
              <a:gd name="connsiteY11" fmla="*/ 30819 h 34097"/>
              <a:gd name="connsiteX12" fmla="*/ 0 w 49027"/>
              <a:gd name="connsiteY12" fmla="*/ 34097 h 34097"/>
              <a:gd name="connsiteX0" fmla="*/ 3528 w 49047"/>
              <a:gd name="connsiteY0" fmla="*/ 0 h 34097"/>
              <a:gd name="connsiteX1" fmla="*/ 19326 w 49047"/>
              <a:gd name="connsiteY1" fmla="*/ 2194 h 34097"/>
              <a:gd name="connsiteX2" fmla="*/ 27846 w 49047"/>
              <a:gd name="connsiteY2" fmla="*/ 4373 h 34097"/>
              <a:gd name="connsiteX3" fmla="*/ 34842 w 49047"/>
              <a:gd name="connsiteY3" fmla="*/ 7942 h 34097"/>
              <a:gd name="connsiteX4" fmla="*/ 44172 w 49047"/>
              <a:gd name="connsiteY4" fmla="*/ 11412 h 34097"/>
              <a:gd name="connsiteX5" fmla="*/ 48640 w 49047"/>
              <a:gd name="connsiteY5" fmla="*/ 13744 h 34097"/>
              <a:gd name="connsiteX6" fmla="*/ 47498 w 49047"/>
              <a:gd name="connsiteY6" fmla="*/ 18664 h 34097"/>
              <a:gd name="connsiteX7" fmla="*/ 36769 w 49047"/>
              <a:gd name="connsiteY7" fmla="*/ 20674 h 34097"/>
              <a:gd name="connsiteX8" fmla="*/ 33085 w 49047"/>
              <a:gd name="connsiteY8" fmla="*/ 23119 h 34097"/>
              <a:gd name="connsiteX9" fmla="*/ 29701 w 49047"/>
              <a:gd name="connsiteY9" fmla="*/ 25805 h 34097"/>
              <a:gd name="connsiteX10" fmla="*/ 25927 w 49047"/>
              <a:gd name="connsiteY10" fmla="*/ 27609 h 34097"/>
              <a:gd name="connsiteX11" fmla="*/ 14088 w 49047"/>
              <a:gd name="connsiteY11" fmla="*/ 30819 h 34097"/>
              <a:gd name="connsiteX12" fmla="*/ 0 w 49047"/>
              <a:gd name="connsiteY12" fmla="*/ 34097 h 34097"/>
              <a:gd name="connsiteX0" fmla="*/ 3528 w 48651"/>
              <a:gd name="connsiteY0" fmla="*/ 0 h 34097"/>
              <a:gd name="connsiteX1" fmla="*/ 19326 w 48651"/>
              <a:gd name="connsiteY1" fmla="*/ 2194 h 34097"/>
              <a:gd name="connsiteX2" fmla="*/ 27846 w 48651"/>
              <a:gd name="connsiteY2" fmla="*/ 4373 h 34097"/>
              <a:gd name="connsiteX3" fmla="*/ 34842 w 48651"/>
              <a:gd name="connsiteY3" fmla="*/ 7942 h 34097"/>
              <a:gd name="connsiteX4" fmla="*/ 44172 w 48651"/>
              <a:gd name="connsiteY4" fmla="*/ 11412 h 34097"/>
              <a:gd name="connsiteX5" fmla="*/ 48640 w 48651"/>
              <a:gd name="connsiteY5" fmla="*/ 13744 h 34097"/>
              <a:gd name="connsiteX6" fmla="*/ 45188 w 48651"/>
              <a:gd name="connsiteY6" fmla="*/ 18143 h 34097"/>
              <a:gd name="connsiteX7" fmla="*/ 36769 w 48651"/>
              <a:gd name="connsiteY7" fmla="*/ 20674 h 34097"/>
              <a:gd name="connsiteX8" fmla="*/ 33085 w 48651"/>
              <a:gd name="connsiteY8" fmla="*/ 23119 h 34097"/>
              <a:gd name="connsiteX9" fmla="*/ 29701 w 48651"/>
              <a:gd name="connsiteY9" fmla="*/ 25805 h 34097"/>
              <a:gd name="connsiteX10" fmla="*/ 25927 w 48651"/>
              <a:gd name="connsiteY10" fmla="*/ 27609 h 34097"/>
              <a:gd name="connsiteX11" fmla="*/ 14088 w 48651"/>
              <a:gd name="connsiteY11" fmla="*/ 30819 h 34097"/>
              <a:gd name="connsiteX12" fmla="*/ 0 w 48651"/>
              <a:gd name="connsiteY12" fmla="*/ 34097 h 34097"/>
              <a:gd name="connsiteX0" fmla="*/ 3528 w 48831"/>
              <a:gd name="connsiteY0" fmla="*/ 0 h 34097"/>
              <a:gd name="connsiteX1" fmla="*/ 19326 w 48831"/>
              <a:gd name="connsiteY1" fmla="*/ 2194 h 34097"/>
              <a:gd name="connsiteX2" fmla="*/ 27846 w 48831"/>
              <a:gd name="connsiteY2" fmla="*/ 4373 h 34097"/>
              <a:gd name="connsiteX3" fmla="*/ 34842 w 48831"/>
              <a:gd name="connsiteY3" fmla="*/ 7942 h 34097"/>
              <a:gd name="connsiteX4" fmla="*/ 44172 w 48831"/>
              <a:gd name="connsiteY4" fmla="*/ 11412 h 34097"/>
              <a:gd name="connsiteX5" fmla="*/ 48640 w 48831"/>
              <a:gd name="connsiteY5" fmla="*/ 13744 h 34097"/>
              <a:gd name="connsiteX6" fmla="*/ 46868 w 48831"/>
              <a:gd name="connsiteY6" fmla="*/ 18664 h 34097"/>
              <a:gd name="connsiteX7" fmla="*/ 36769 w 48831"/>
              <a:gd name="connsiteY7" fmla="*/ 20674 h 34097"/>
              <a:gd name="connsiteX8" fmla="*/ 33085 w 48831"/>
              <a:gd name="connsiteY8" fmla="*/ 23119 h 34097"/>
              <a:gd name="connsiteX9" fmla="*/ 29701 w 48831"/>
              <a:gd name="connsiteY9" fmla="*/ 25805 h 34097"/>
              <a:gd name="connsiteX10" fmla="*/ 25927 w 48831"/>
              <a:gd name="connsiteY10" fmla="*/ 27609 h 34097"/>
              <a:gd name="connsiteX11" fmla="*/ 14088 w 48831"/>
              <a:gd name="connsiteY11" fmla="*/ 30819 h 34097"/>
              <a:gd name="connsiteX12" fmla="*/ 0 w 48831"/>
              <a:gd name="connsiteY12" fmla="*/ 34097 h 34097"/>
              <a:gd name="connsiteX0" fmla="*/ 3528 w 49038"/>
              <a:gd name="connsiteY0" fmla="*/ 0 h 34097"/>
              <a:gd name="connsiteX1" fmla="*/ 19326 w 49038"/>
              <a:gd name="connsiteY1" fmla="*/ 2194 h 34097"/>
              <a:gd name="connsiteX2" fmla="*/ 27846 w 49038"/>
              <a:gd name="connsiteY2" fmla="*/ 4373 h 34097"/>
              <a:gd name="connsiteX3" fmla="*/ 34842 w 49038"/>
              <a:gd name="connsiteY3" fmla="*/ 7942 h 34097"/>
              <a:gd name="connsiteX4" fmla="*/ 41337 w 49038"/>
              <a:gd name="connsiteY4" fmla="*/ 11572 h 34097"/>
              <a:gd name="connsiteX5" fmla="*/ 48640 w 49038"/>
              <a:gd name="connsiteY5" fmla="*/ 13744 h 34097"/>
              <a:gd name="connsiteX6" fmla="*/ 46868 w 49038"/>
              <a:gd name="connsiteY6" fmla="*/ 18664 h 34097"/>
              <a:gd name="connsiteX7" fmla="*/ 36769 w 49038"/>
              <a:gd name="connsiteY7" fmla="*/ 20674 h 34097"/>
              <a:gd name="connsiteX8" fmla="*/ 33085 w 49038"/>
              <a:gd name="connsiteY8" fmla="*/ 23119 h 34097"/>
              <a:gd name="connsiteX9" fmla="*/ 29701 w 49038"/>
              <a:gd name="connsiteY9" fmla="*/ 25805 h 34097"/>
              <a:gd name="connsiteX10" fmla="*/ 25927 w 49038"/>
              <a:gd name="connsiteY10" fmla="*/ 27609 h 34097"/>
              <a:gd name="connsiteX11" fmla="*/ 14088 w 49038"/>
              <a:gd name="connsiteY11" fmla="*/ 30819 h 34097"/>
              <a:gd name="connsiteX12" fmla="*/ 0 w 49038"/>
              <a:gd name="connsiteY12" fmla="*/ 34097 h 34097"/>
              <a:gd name="connsiteX0" fmla="*/ 3528 w 49038"/>
              <a:gd name="connsiteY0" fmla="*/ 0 h 34097"/>
              <a:gd name="connsiteX1" fmla="*/ 19326 w 49038"/>
              <a:gd name="connsiteY1" fmla="*/ 2194 h 34097"/>
              <a:gd name="connsiteX2" fmla="*/ 27846 w 49038"/>
              <a:gd name="connsiteY2" fmla="*/ 4373 h 34097"/>
              <a:gd name="connsiteX3" fmla="*/ 33162 w 49038"/>
              <a:gd name="connsiteY3" fmla="*/ 8343 h 34097"/>
              <a:gd name="connsiteX4" fmla="*/ 41337 w 49038"/>
              <a:gd name="connsiteY4" fmla="*/ 11572 h 34097"/>
              <a:gd name="connsiteX5" fmla="*/ 48640 w 49038"/>
              <a:gd name="connsiteY5" fmla="*/ 13744 h 34097"/>
              <a:gd name="connsiteX6" fmla="*/ 46868 w 49038"/>
              <a:gd name="connsiteY6" fmla="*/ 18664 h 34097"/>
              <a:gd name="connsiteX7" fmla="*/ 36769 w 49038"/>
              <a:gd name="connsiteY7" fmla="*/ 20674 h 34097"/>
              <a:gd name="connsiteX8" fmla="*/ 33085 w 49038"/>
              <a:gd name="connsiteY8" fmla="*/ 23119 h 34097"/>
              <a:gd name="connsiteX9" fmla="*/ 29701 w 49038"/>
              <a:gd name="connsiteY9" fmla="*/ 25805 h 34097"/>
              <a:gd name="connsiteX10" fmla="*/ 25927 w 49038"/>
              <a:gd name="connsiteY10" fmla="*/ 27609 h 34097"/>
              <a:gd name="connsiteX11" fmla="*/ 14088 w 49038"/>
              <a:gd name="connsiteY11" fmla="*/ 30819 h 34097"/>
              <a:gd name="connsiteX12" fmla="*/ 0 w 49038"/>
              <a:gd name="connsiteY12" fmla="*/ 34097 h 34097"/>
              <a:gd name="connsiteX0" fmla="*/ 3528 w 48747"/>
              <a:gd name="connsiteY0" fmla="*/ 0 h 34097"/>
              <a:gd name="connsiteX1" fmla="*/ 19326 w 48747"/>
              <a:gd name="connsiteY1" fmla="*/ 2194 h 34097"/>
              <a:gd name="connsiteX2" fmla="*/ 27846 w 48747"/>
              <a:gd name="connsiteY2" fmla="*/ 4373 h 34097"/>
              <a:gd name="connsiteX3" fmla="*/ 33162 w 48747"/>
              <a:gd name="connsiteY3" fmla="*/ 8343 h 34097"/>
              <a:gd name="connsiteX4" fmla="*/ 41337 w 48747"/>
              <a:gd name="connsiteY4" fmla="*/ 11572 h 34097"/>
              <a:gd name="connsiteX5" fmla="*/ 48640 w 48747"/>
              <a:gd name="connsiteY5" fmla="*/ 13744 h 34097"/>
              <a:gd name="connsiteX6" fmla="*/ 45083 w 48747"/>
              <a:gd name="connsiteY6" fmla="*/ 18664 h 34097"/>
              <a:gd name="connsiteX7" fmla="*/ 36769 w 48747"/>
              <a:gd name="connsiteY7" fmla="*/ 20674 h 34097"/>
              <a:gd name="connsiteX8" fmla="*/ 33085 w 48747"/>
              <a:gd name="connsiteY8" fmla="*/ 23119 h 34097"/>
              <a:gd name="connsiteX9" fmla="*/ 29701 w 48747"/>
              <a:gd name="connsiteY9" fmla="*/ 25805 h 34097"/>
              <a:gd name="connsiteX10" fmla="*/ 25927 w 48747"/>
              <a:gd name="connsiteY10" fmla="*/ 27609 h 34097"/>
              <a:gd name="connsiteX11" fmla="*/ 14088 w 48747"/>
              <a:gd name="connsiteY11" fmla="*/ 30819 h 34097"/>
              <a:gd name="connsiteX12" fmla="*/ 0 w 48747"/>
              <a:gd name="connsiteY12" fmla="*/ 34097 h 34097"/>
              <a:gd name="connsiteX0" fmla="*/ 3528 w 47746"/>
              <a:gd name="connsiteY0" fmla="*/ 0 h 34097"/>
              <a:gd name="connsiteX1" fmla="*/ 19326 w 47746"/>
              <a:gd name="connsiteY1" fmla="*/ 2194 h 34097"/>
              <a:gd name="connsiteX2" fmla="*/ 27846 w 47746"/>
              <a:gd name="connsiteY2" fmla="*/ 4373 h 34097"/>
              <a:gd name="connsiteX3" fmla="*/ 33162 w 47746"/>
              <a:gd name="connsiteY3" fmla="*/ 8343 h 34097"/>
              <a:gd name="connsiteX4" fmla="*/ 41337 w 47746"/>
              <a:gd name="connsiteY4" fmla="*/ 11572 h 34097"/>
              <a:gd name="connsiteX5" fmla="*/ 47590 w 47746"/>
              <a:gd name="connsiteY5" fmla="*/ 13944 h 34097"/>
              <a:gd name="connsiteX6" fmla="*/ 45083 w 47746"/>
              <a:gd name="connsiteY6" fmla="*/ 18664 h 34097"/>
              <a:gd name="connsiteX7" fmla="*/ 36769 w 47746"/>
              <a:gd name="connsiteY7" fmla="*/ 20674 h 34097"/>
              <a:gd name="connsiteX8" fmla="*/ 33085 w 47746"/>
              <a:gd name="connsiteY8" fmla="*/ 23119 h 34097"/>
              <a:gd name="connsiteX9" fmla="*/ 29701 w 47746"/>
              <a:gd name="connsiteY9" fmla="*/ 25805 h 34097"/>
              <a:gd name="connsiteX10" fmla="*/ 25927 w 47746"/>
              <a:gd name="connsiteY10" fmla="*/ 27609 h 34097"/>
              <a:gd name="connsiteX11" fmla="*/ 14088 w 47746"/>
              <a:gd name="connsiteY11" fmla="*/ 30819 h 34097"/>
              <a:gd name="connsiteX12" fmla="*/ 0 w 47746"/>
              <a:gd name="connsiteY12" fmla="*/ 34097 h 34097"/>
              <a:gd name="connsiteX0" fmla="*/ 3528 w 48159"/>
              <a:gd name="connsiteY0" fmla="*/ 0 h 34097"/>
              <a:gd name="connsiteX1" fmla="*/ 19326 w 48159"/>
              <a:gd name="connsiteY1" fmla="*/ 2194 h 34097"/>
              <a:gd name="connsiteX2" fmla="*/ 27846 w 48159"/>
              <a:gd name="connsiteY2" fmla="*/ 4373 h 34097"/>
              <a:gd name="connsiteX3" fmla="*/ 33162 w 48159"/>
              <a:gd name="connsiteY3" fmla="*/ 8343 h 34097"/>
              <a:gd name="connsiteX4" fmla="*/ 41337 w 48159"/>
              <a:gd name="connsiteY4" fmla="*/ 11572 h 34097"/>
              <a:gd name="connsiteX5" fmla="*/ 47590 w 48159"/>
              <a:gd name="connsiteY5" fmla="*/ 13944 h 34097"/>
              <a:gd name="connsiteX6" fmla="*/ 45083 w 48159"/>
              <a:gd name="connsiteY6" fmla="*/ 18664 h 34097"/>
              <a:gd name="connsiteX7" fmla="*/ 36769 w 48159"/>
              <a:gd name="connsiteY7" fmla="*/ 20674 h 34097"/>
              <a:gd name="connsiteX8" fmla="*/ 33085 w 48159"/>
              <a:gd name="connsiteY8" fmla="*/ 23119 h 34097"/>
              <a:gd name="connsiteX9" fmla="*/ 29701 w 48159"/>
              <a:gd name="connsiteY9" fmla="*/ 25805 h 34097"/>
              <a:gd name="connsiteX10" fmla="*/ 25927 w 48159"/>
              <a:gd name="connsiteY10" fmla="*/ 27609 h 34097"/>
              <a:gd name="connsiteX11" fmla="*/ 14088 w 48159"/>
              <a:gd name="connsiteY11" fmla="*/ 30819 h 34097"/>
              <a:gd name="connsiteX12" fmla="*/ 0 w 48159"/>
              <a:gd name="connsiteY12" fmla="*/ 34097 h 34097"/>
              <a:gd name="connsiteX0" fmla="*/ 3528 w 48649"/>
              <a:gd name="connsiteY0" fmla="*/ 0 h 34097"/>
              <a:gd name="connsiteX1" fmla="*/ 19326 w 48649"/>
              <a:gd name="connsiteY1" fmla="*/ 2194 h 34097"/>
              <a:gd name="connsiteX2" fmla="*/ 27846 w 48649"/>
              <a:gd name="connsiteY2" fmla="*/ 4373 h 34097"/>
              <a:gd name="connsiteX3" fmla="*/ 33162 w 48649"/>
              <a:gd name="connsiteY3" fmla="*/ 8343 h 34097"/>
              <a:gd name="connsiteX4" fmla="*/ 41337 w 48649"/>
              <a:gd name="connsiteY4" fmla="*/ 11572 h 34097"/>
              <a:gd name="connsiteX5" fmla="*/ 47590 w 48649"/>
              <a:gd name="connsiteY5" fmla="*/ 13944 h 34097"/>
              <a:gd name="connsiteX6" fmla="*/ 45083 w 48649"/>
              <a:gd name="connsiteY6" fmla="*/ 18664 h 34097"/>
              <a:gd name="connsiteX7" fmla="*/ 36769 w 48649"/>
              <a:gd name="connsiteY7" fmla="*/ 20674 h 34097"/>
              <a:gd name="connsiteX8" fmla="*/ 33085 w 48649"/>
              <a:gd name="connsiteY8" fmla="*/ 23119 h 34097"/>
              <a:gd name="connsiteX9" fmla="*/ 29701 w 48649"/>
              <a:gd name="connsiteY9" fmla="*/ 25805 h 34097"/>
              <a:gd name="connsiteX10" fmla="*/ 25927 w 48649"/>
              <a:gd name="connsiteY10" fmla="*/ 27609 h 34097"/>
              <a:gd name="connsiteX11" fmla="*/ 14088 w 48649"/>
              <a:gd name="connsiteY11" fmla="*/ 30819 h 34097"/>
              <a:gd name="connsiteX12" fmla="*/ 0 w 48649"/>
              <a:gd name="connsiteY12" fmla="*/ 34097 h 34097"/>
              <a:gd name="connsiteX0" fmla="*/ 3528 w 49208"/>
              <a:gd name="connsiteY0" fmla="*/ 0 h 34097"/>
              <a:gd name="connsiteX1" fmla="*/ 19326 w 49208"/>
              <a:gd name="connsiteY1" fmla="*/ 2194 h 34097"/>
              <a:gd name="connsiteX2" fmla="*/ 27846 w 49208"/>
              <a:gd name="connsiteY2" fmla="*/ 4373 h 34097"/>
              <a:gd name="connsiteX3" fmla="*/ 33162 w 49208"/>
              <a:gd name="connsiteY3" fmla="*/ 8343 h 34097"/>
              <a:gd name="connsiteX4" fmla="*/ 41337 w 49208"/>
              <a:gd name="connsiteY4" fmla="*/ 11572 h 34097"/>
              <a:gd name="connsiteX5" fmla="*/ 47590 w 49208"/>
              <a:gd name="connsiteY5" fmla="*/ 13944 h 34097"/>
              <a:gd name="connsiteX6" fmla="*/ 45083 w 49208"/>
              <a:gd name="connsiteY6" fmla="*/ 18664 h 34097"/>
              <a:gd name="connsiteX7" fmla="*/ 36769 w 49208"/>
              <a:gd name="connsiteY7" fmla="*/ 20674 h 34097"/>
              <a:gd name="connsiteX8" fmla="*/ 33085 w 49208"/>
              <a:gd name="connsiteY8" fmla="*/ 23119 h 34097"/>
              <a:gd name="connsiteX9" fmla="*/ 29701 w 49208"/>
              <a:gd name="connsiteY9" fmla="*/ 25805 h 34097"/>
              <a:gd name="connsiteX10" fmla="*/ 25927 w 49208"/>
              <a:gd name="connsiteY10" fmla="*/ 27609 h 34097"/>
              <a:gd name="connsiteX11" fmla="*/ 14088 w 49208"/>
              <a:gd name="connsiteY11" fmla="*/ 30819 h 34097"/>
              <a:gd name="connsiteX12" fmla="*/ 0 w 49208"/>
              <a:gd name="connsiteY12" fmla="*/ 34097 h 34097"/>
              <a:gd name="connsiteX0" fmla="*/ 3528 w 48683"/>
              <a:gd name="connsiteY0" fmla="*/ 0 h 34097"/>
              <a:gd name="connsiteX1" fmla="*/ 19326 w 48683"/>
              <a:gd name="connsiteY1" fmla="*/ 2194 h 34097"/>
              <a:gd name="connsiteX2" fmla="*/ 27846 w 48683"/>
              <a:gd name="connsiteY2" fmla="*/ 4373 h 34097"/>
              <a:gd name="connsiteX3" fmla="*/ 33162 w 48683"/>
              <a:gd name="connsiteY3" fmla="*/ 8343 h 34097"/>
              <a:gd name="connsiteX4" fmla="*/ 41337 w 48683"/>
              <a:gd name="connsiteY4" fmla="*/ 11572 h 34097"/>
              <a:gd name="connsiteX5" fmla="*/ 47590 w 48683"/>
              <a:gd name="connsiteY5" fmla="*/ 13944 h 34097"/>
              <a:gd name="connsiteX6" fmla="*/ 45083 w 48683"/>
              <a:gd name="connsiteY6" fmla="*/ 18664 h 34097"/>
              <a:gd name="connsiteX7" fmla="*/ 36769 w 48683"/>
              <a:gd name="connsiteY7" fmla="*/ 20674 h 34097"/>
              <a:gd name="connsiteX8" fmla="*/ 33085 w 48683"/>
              <a:gd name="connsiteY8" fmla="*/ 23119 h 34097"/>
              <a:gd name="connsiteX9" fmla="*/ 29701 w 48683"/>
              <a:gd name="connsiteY9" fmla="*/ 25805 h 34097"/>
              <a:gd name="connsiteX10" fmla="*/ 25927 w 48683"/>
              <a:gd name="connsiteY10" fmla="*/ 27609 h 34097"/>
              <a:gd name="connsiteX11" fmla="*/ 14088 w 48683"/>
              <a:gd name="connsiteY11" fmla="*/ 30819 h 34097"/>
              <a:gd name="connsiteX12" fmla="*/ 0 w 48683"/>
              <a:gd name="connsiteY12" fmla="*/ 34097 h 34097"/>
              <a:gd name="connsiteX0" fmla="*/ 3528 w 49650"/>
              <a:gd name="connsiteY0" fmla="*/ 0 h 34097"/>
              <a:gd name="connsiteX1" fmla="*/ 19326 w 49650"/>
              <a:gd name="connsiteY1" fmla="*/ 2194 h 34097"/>
              <a:gd name="connsiteX2" fmla="*/ 27846 w 49650"/>
              <a:gd name="connsiteY2" fmla="*/ 4373 h 34097"/>
              <a:gd name="connsiteX3" fmla="*/ 33162 w 49650"/>
              <a:gd name="connsiteY3" fmla="*/ 8343 h 34097"/>
              <a:gd name="connsiteX4" fmla="*/ 41337 w 49650"/>
              <a:gd name="connsiteY4" fmla="*/ 11572 h 34097"/>
              <a:gd name="connsiteX5" fmla="*/ 47590 w 49650"/>
              <a:gd name="connsiteY5" fmla="*/ 13944 h 34097"/>
              <a:gd name="connsiteX6" fmla="*/ 45083 w 49650"/>
              <a:gd name="connsiteY6" fmla="*/ 18664 h 34097"/>
              <a:gd name="connsiteX7" fmla="*/ 36769 w 49650"/>
              <a:gd name="connsiteY7" fmla="*/ 20674 h 34097"/>
              <a:gd name="connsiteX8" fmla="*/ 33085 w 49650"/>
              <a:gd name="connsiteY8" fmla="*/ 23119 h 34097"/>
              <a:gd name="connsiteX9" fmla="*/ 29701 w 49650"/>
              <a:gd name="connsiteY9" fmla="*/ 25805 h 34097"/>
              <a:gd name="connsiteX10" fmla="*/ 25927 w 49650"/>
              <a:gd name="connsiteY10" fmla="*/ 27609 h 34097"/>
              <a:gd name="connsiteX11" fmla="*/ 14088 w 49650"/>
              <a:gd name="connsiteY11" fmla="*/ 30819 h 34097"/>
              <a:gd name="connsiteX12" fmla="*/ 0 w 49650"/>
              <a:gd name="connsiteY12" fmla="*/ 34097 h 34097"/>
              <a:gd name="connsiteX0" fmla="*/ 0 w 46122"/>
              <a:gd name="connsiteY0" fmla="*/ 0 h 33616"/>
              <a:gd name="connsiteX1" fmla="*/ 15798 w 46122"/>
              <a:gd name="connsiteY1" fmla="*/ 2194 h 33616"/>
              <a:gd name="connsiteX2" fmla="*/ 24318 w 46122"/>
              <a:gd name="connsiteY2" fmla="*/ 4373 h 33616"/>
              <a:gd name="connsiteX3" fmla="*/ 29634 w 46122"/>
              <a:gd name="connsiteY3" fmla="*/ 8343 h 33616"/>
              <a:gd name="connsiteX4" fmla="*/ 37809 w 46122"/>
              <a:gd name="connsiteY4" fmla="*/ 11572 h 33616"/>
              <a:gd name="connsiteX5" fmla="*/ 44062 w 46122"/>
              <a:gd name="connsiteY5" fmla="*/ 13944 h 33616"/>
              <a:gd name="connsiteX6" fmla="*/ 41555 w 46122"/>
              <a:gd name="connsiteY6" fmla="*/ 18664 h 33616"/>
              <a:gd name="connsiteX7" fmla="*/ 33241 w 46122"/>
              <a:gd name="connsiteY7" fmla="*/ 20674 h 33616"/>
              <a:gd name="connsiteX8" fmla="*/ 29557 w 46122"/>
              <a:gd name="connsiteY8" fmla="*/ 23119 h 33616"/>
              <a:gd name="connsiteX9" fmla="*/ 26173 w 46122"/>
              <a:gd name="connsiteY9" fmla="*/ 25805 h 33616"/>
              <a:gd name="connsiteX10" fmla="*/ 22399 w 46122"/>
              <a:gd name="connsiteY10" fmla="*/ 27609 h 33616"/>
              <a:gd name="connsiteX11" fmla="*/ 10560 w 46122"/>
              <a:gd name="connsiteY11" fmla="*/ 30819 h 33616"/>
              <a:gd name="connsiteX12" fmla="*/ 567 w 46122"/>
              <a:gd name="connsiteY12" fmla="*/ 33616 h 3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22" h="33616" extrusionOk="0">
                <a:moveTo>
                  <a:pt x="0" y="0"/>
                </a:moveTo>
                <a:cubicBezTo>
                  <a:pt x="5266" y="731"/>
                  <a:pt x="11745" y="1465"/>
                  <a:pt x="15798" y="2194"/>
                </a:cubicBezTo>
                <a:cubicBezTo>
                  <a:pt x="19851" y="2923"/>
                  <a:pt x="22012" y="3348"/>
                  <a:pt x="24318" y="4373"/>
                </a:cubicBezTo>
                <a:cubicBezTo>
                  <a:pt x="26624" y="5398"/>
                  <a:pt x="27386" y="7143"/>
                  <a:pt x="29634" y="8343"/>
                </a:cubicBezTo>
                <a:cubicBezTo>
                  <a:pt x="31882" y="9543"/>
                  <a:pt x="35404" y="10639"/>
                  <a:pt x="37809" y="11572"/>
                </a:cubicBezTo>
                <a:cubicBezTo>
                  <a:pt x="40214" y="12505"/>
                  <a:pt x="41233" y="12442"/>
                  <a:pt x="44062" y="13944"/>
                </a:cubicBezTo>
                <a:cubicBezTo>
                  <a:pt x="46891" y="15446"/>
                  <a:pt x="47454" y="16981"/>
                  <a:pt x="41555" y="18664"/>
                </a:cubicBezTo>
                <a:cubicBezTo>
                  <a:pt x="35656" y="20347"/>
                  <a:pt x="35241" y="19932"/>
                  <a:pt x="33241" y="20674"/>
                </a:cubicBezTo>
                <a:cubicBezTo>
                  <a:pt x="31241" y="21417"/>
                  <a:pt x="30735" y="22264"/>
                  <a:pt x="29557" y="23119"/>
                </a:cubicBezTo>
                <a:cubicBezTo>
                  <a:pt x="28379" y="23974"/>
                  <a:pt x="27366" y="25057"/>
                  <a:pt x="26173" y="25805"/>
                </a:cubicBezTo>
                <a:cubicBezTo>
                  <a:pt x="24980" y="26553"/>
                  <a:pt x="24637" y="27128"/>
                  <a:pt x="22399" y="27609"/>
                </a:cubicBezTo>
                <a:lnTo>
                  <a:pt x="10560" y="30819"/>
                </a:lnTo>
                <a:lnTo>
                  <a:pt x="567" y="33616"/>
                </a:lnTo>
              </a:path>
            </a:pathLst>
          </a:custGeom>
          <a:noFill/>
          <a:ln w="44450" cap="flat" cmpd="sng">
            <a:solidFill>
              <a:schemeClr val="accent5">
                <a:lumMod val="75000"/>
              </a:schemeClr>
            </a:solidFill>
            <a:prstDash val="dash"/>
            <a:round/>
            <a:headEnd type="none" w="med" len="med"/>
            <a:tailEnd type="triangle" w="med" len="med"/>
          </a:ln>
        </p:spPr>
        <p:txBody>
          <a:bodyPr/>
          <a:lstStyle/>
          <a:p>
            <a:endParaRPr lang="en-US" dirty="0"/>
          </a:p>
        </p:txBody>
      </p:sp>
      <p:sp>
        <p:nvSpPr>
          <p:cNvPr id="41" name="Speech Bubble: Rectangle 40">
            <a:extLst>
              <a:ext uri="{FF2B5EF4-FFF2-40B4-BE49-F238E27FC236}">
                <a16:creationId xmlns:a16="http://schemas.microsoft.com/office/drawing/2014/main" id="{D9B77DE5-AD5B-40D8-96C4-F7D2B6F2E736}"/>
              </a:ext>
            </a:extLst>
          </p:cNvPr>
          <p:cNvSpPr/>
          <p:nvPr/>
        </p:nvSpPr>
        <p:spPr>
          <a:xfrm>
            <a:off x="748471" y="3092526"/>
            <a:ext cx="2873185" cy="727942"/>
          </a:xfrm>
          <a:prstGeom prst="wedgeRectCallout">
            <a:avLst>
              <a:gd name="adj1" fmla="val 50196"/>
              <a:gd name="adj2" fmla="val 848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US" sz="2400" dirty="0">
                <a:solidFill>
                  <a:sysClr val="windowText" lastClr="000000"/>
                </a:solidFill>
                <a:latin typeface="Franklin Gothic Medium" panose="020B0603020102020204" pitchFamily="34" charset="0"/>
              </a:rPr>
              <a:t>Treat all paths with the same priority</a:t>
            </a:r>
          </a:p>
        </p:txBody>
      </p:sp>
      <p:sp>
        <p:nvSpPr>
          <p:cNvPr id="42" name="Speech Bubble: Rectangle 41">
            <a:extLst>
              <a:ext uri="{FF2B5EF4-FFF2-40B4-BE49-F238E27FC236}">
                <a16:creationId xmlns:a16="http://schemas.microsoft.com/office/drawing/2014/main" id="{2B2472A6-EDC4-4A90-BC96-58D93751F4BF}"/>
              </a:ext>
            </a:extLst>
          </p:cNvPr>
          <p:cNvSpPr/>
          <p:nvPr/>
        </p:nvSpPr>
        <p:spPr>
          <a:xfrm>
            <a:off x="7207798" y="2688004"/>
            <a:ext cx="2622002" cy="689609"/>
          </a:xfrm>
          <a:prstGeom prst="wedgeRectCallout">
            <a:avLst>
              <a:gd name="adj1" fmla="val -75806"/>
              <a:gd name="adj2" fmla="val 45308"/>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US" sz="2400" dirty="0">
                <a:solidFill>
                  <a:sysClr val="windowText" lastClr="000000"/>
                </a:solidFill>
                <a:latin typeface="Franklin Gothic Medium" panose="020B0603020102020204" pitchFamily="34" charset="0"/>
              </a:rPr>
              <a:t>Only one covers PM accesses</a:t>
            </a:r>
          </a:p>
        </p:txBody>
      </p:sp>
      <p:sp>
        <p:nvSpPr>
          <p:cNvPr id="4" name="Title 3">
            <a:extLst>
              <a:ext uri="{FF2B5EF4-FFF2-40B4-BE49-F238E27FC236}">
                <a16:creationId xmlns:a16="http://schemas.microsoft.com/office/drawing/2014/main" id="{9C4C82AD-0FAE-6746-A937-61C15C34EC83}"/>
              </a:ext>
            </a:extLst>
          </p:cNvPr>
          <p:cNvSpPr>
            <a:spLocks noGrp="1"/>
          </p:cNvSpPr>
          <p:nvPr>
            <p:ph type="title"/>
          </p:nvPr>
        </p:nvSpPr>
        <p:spPr/>
        <p:txBody>
          <a:bodyPr/>
          <a:lstStyle/>
          <a:p>
            <a:r>
              <a:rPr lang="en-US" dirty="0"/>
              <a:t>Aspect II: Coverage Metric</a:t>
            </a:r>
          </a:p>
        </p:txBody>
      </p:sp>
    </p:spTree>
    <p:custDataLst>
      <p:tags r:id="rId1"/>
    </p:custDataLst>
    <p:extLst>
      <p:ext uri="{BB962C8B-B14F-4D97-AF65-F5344CB8AC3E}">
        <p14:creationId xmlns:p14="http://schemas.microsoft.com/office/powerpoint/2010/main" val="26664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06" grpId="0" animBg="1"/>
      <p:bldP spid="107" grpId="0" animBg="1"/>
      <p:bldP spid="24" grpId="0" animBg="1"/>
      <p:bldP spid="23" grpId="0" animBg="1"/>
      <p:bldP spid="25" grpId="0" animBg="1"/>
      <p:bldP spid="36"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F73C-09C7-4B66-91D7-D4403C396A90}"/>
              </a:ext>
            </a:extLst>
          </p:cNvPr>
          <p:cNvSpPr>
            <a:spLocks noGrp="1"/>
          </p:cNvSpPr>
          <p:nvPr>
            <p:ph type="title"/>
          </p:nvPr>
        </p:nvSpPr>
        <p:spPr/>
        <p:txBody>
          <a:bodyPr/>
          <a:lstStyle/>
          <a:p>
            <a:r>
              <a:rPr lang="en-US" dirty="0"/>
              <a:t>Key Ideas for Coverage Metric</a:t>
            </a:r>
          </a:p>
        </p:txBody>
      </p:sp>
      <p:sp>
        <p:nvSpPr>
          <p:cNvPr id="53" name="Content Placeholder 2">
            <a:extLst>
              <a:ext uri="{FF2B5EF4-FFF2-40B4-BE49-F238E27FC236}">
                <a16:creationId xmlns:a16="http://schemas.microsoft.com/office/drawing/2014/main" id="{79CA80DC-CBA1-45D4-A2CE-F74883A5EF4B}"/>
              </a:ext>
            </a:extLst>
          </p:cNvPr>
          <p:cNvSpPr txBox="1">
            <a:spLocks/>
          </p:cNvSpPr>
          <p:nvPr/>
        </p:nvSpPr>
        <p:spPr>
          <a:xfrm>
            <a:off x="838200" y="1825626"/>
            <a:ext cx="10515600" cy="10487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lumMod val="75000"/>
                  </a:schemeClr>
                </a:solidFill>
              </a:rPr>
              <a:t>PM Path: </a:t>
            </a:r>
            <a:r>
              <a:rPr lang="en-US" dirty="0">
                <a:solidFill>
                  <a:sysClr val="windowText" lastClr="000000"/>
                </a:solidFill>
              </a:rPr>
              <a:t>a </a:t>
            </a:r>
            <a:r>
              <a:rPr lang="en-US" dirty="0"/>
              <a:t>program path the contains PM accesses</a:t>
            </a:r>
          </a:p>
        </p:txBody>
      </p:sp>
      <p:sp>
        <p:nvSpPr>
          <p:cNvPr id="54" name="Speech Bubble: Rectangle 53">
            <a:extLst>
              <a:ext uri="{FF2B5EF4-FFF2-40B4-BE49-F238E27FC236}">
                <a16:creationId xmlns:a16="http://schemas.microsoft.com/office/drawing/2014/main" id="{7F62D7B9-24F8-41A8-A2A3-A4037D494018}"/>
              </a:ext>
            </a:extLst>
          </p:cNvPr>
          <p:cNvSpPr/>
          <p:nvPr/>
        </p:nvSpPr>
        <p:spPr>
          <a:xfrm>
            <a:off x="8228261" y="4145718"/>
            <a:ext cx="2419828" cy="465829"/>
          </a:xfrm>
          <a:prstGeom prst="wedgeRectCallout">
            <a:avLst>
              <a:gd name="adj1" fmla="val -79241"/>
              <a:gd name="adj2" fmla="val 43299"/>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US" sz="2400" dirty="0">
                <a:solidFill>
                  <a:sysClr val="windowText" lastClr="000000"/>
                </a:solidFill>
                <a:latin typeface="Franklin Gothic Medium" panose="020B0603020102020204" pitchFamily="34" charset="0"/>
              </a:rPr>
              <a:t>PM accesses</a:t>
            </a:r>
          </a:p>
        </p:txBody>
      </p:sp>
      <p:sp>
        <p:nvSpPr>
          <p:cNvPr id="55" name="Speech Bubble: Rectangle 54">
            <a:extLst>
              <a:ext uri="{FF2B5EF4-FFF2-40B4-BE49-F238E27FC236}">
                <a16:creationId xmlns:a16="http://schemas.microsoft.com/office/drawing/2014/main" id="{432B3CBF-E786-426D-9955-4122524212A2}"/>
              </a:ext>
            </a:extLst>
          </p:cNvPr>
          <p:cNvSpPr/>
          <p:nvPr/>
        </p:nvSpPr>
        <p:spPr>
          <a:xfrm>
            <a:off x="7122850" y="2956198"/>
            <a:ext cx="1760569" cy="465829"/>
          </a:xfrm>
          <a:prstGeom prst="wedgeRectCallout">
            <a:avLst>
              <a:gd name="adj1" fmla="val -60048"/>
              <a:gd name="adj2" fmla="val 131673"/>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US" sz="2400" dirty="0">
                <a:solidFill>
                  <a:sysClr val="windowText" lastClr="000000"/>
                </a:solidFill>
                <a:latin typeface="Franklin Gothic Medium" panose="020B0603020102020204" pitchFamily="34" charset="0"/>
              </a:rPr>
              <a:t>PM Paths</a:t>
            </a:r>
          </a:p>
        </p:txBody>
      </p:sp>
      <p:sp>
        <p:nvSpPr>
          <p:cNvPr id="57" name="Slide Number Placeholder 2">
            <a:extLst>
              <a:ext uri="{FF2B5EF4-FFF2-40B4-BE49-F238E27FC236}">
                <a16:creationId xmlns:a16="http://schemas.microsoft.com/office/drawing/2014/main" id="{50647668-5C0F-4A5E-A7EA-AAC99DA566F1}"/>
              </a:ext>
            </a:extLst>
          </p:cNvPr>
          <p:cNvSpPr>
            <a:spLocks noGrp="1"/>
          </p:cNvSpPr>
          <p:nvPr>
            <p:ph type="sldNum" sz="quarter" idx="12"/>
          </p:nvPr>
        </p:nvSpPr>
        <p:spPr>
          <a:xfrm>
            <a:off x="8610600" y="6356350"/>
            <a:ext cx="2743200" cy="365125"/>
          </a:xfrm>
        </p:spPr>
        <p:txBody>
          <a:bodyPr/>
          <a:lstStyle/>
          <a:p>
            <a:fld id="{210C7CA2-F5BF-4518-9D9B-C5C578C69066}" type="slidenum">
              <a:rPr lang="en-US" smtClean="0"/>
              <a:pPr/>
              <a:t>11</a:t>
            </a:fld>
            <a:endParaRPr lang="en-US" dirty="0"/>
          </a:p>
        </p:txBody>
      </p:sp>
      <p:sp>
        <p:nvSpPr>
          <p:cNvPr id="56" name="Rectangle: Rounded Corners 55">
            <a:extLst>
              <a:ext uri="{FF2B5EF4-FFF2-40B4-BE49-F238E27FC236}">
                <a16:creationId xmlns:a16="http://schemas.microsoft.com/office/drawing/2014/main" id="{D4486C36-A175-4660-80CA-0A3D10FCE3CB}"/>
              </a:ext>
            </a:extLst>
          </p:cNvPr>
          <p:cNvSpPr/>
          <p:nvPr/>
        </p:nvSpPr>
        <p:spPr>
          <a:xfrm>
            <a:off x="0" y="6100913"/>
            <a:ext cx="12192000" cy="68961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chemeClr val="tx1"/>
                </a:solidFill>
                <a:latin typeface="Franklin Gothic Medium" panose="020B0603020102020204" pitchFamily="34" charset="0"/>
                <a:ea typeface="Times"/>
                <a:cs typeface="Times"/>
                <a:sym typeface="Times"/>
              </a:rPr>
              <a:t>Perform </a:t>
            </a:r>
            <a:r>
              <a:rPr lang="en-US" sz="3600" dirty="0">
                <a:solidFill>
                  <a:schemeClr val="accent1">
                    <a:lumMod val="75000"/>
                  </a:schemeClr>
                </a:solidFill>
                <a:latin typeface="Franklin Gothic Medium" panose="020B0603020102020204" pitchFamily="34" charset="0"/>
                <a:ea typeface="Times"/>
                <a:cs typeface="Times"/>
                <a:sym typeface="Times"/>
              </a:rPr>
              <a:t>targeted fuzzing </a:t>
            </a:r>
            <a:r>
              <a:rPr lang="en-US" sz="3600" dirty="0">
                <a:solidFill>
                  <a:schemeClr val="tx1"/>
                </a:solidFill>
                <a:latin typeface="Franklin Gothic Medium" panose="020B0603020102020204" pitchFamily="34" charset="0"/>
                <a:ea typeface="Times"/>
                <a:cs typeface="Times"/>
                <a:sym typeface="Times"/>
              </a:rPr>
              <a:t>on PM Path </a:t>
            </a:r>
            <a:endParaRPr lang="en-US" sz="3600" dirty="0">
              <a:solidFill>
                <a:schemeClr val="accent1">
                  <a:lumMod val="75000"/>
                </a:schemeClr>
              </a:solidFill>
              <a:latin typeface="Franklin Gothic Medium" panose="020B0603020102020204" pitchFamily="34" charset="0"/>
              <a:ea typeface="Times"/>
              <a:cs typeface="Times"/>
              <a:sym typeface="Times"/>
            </a:endParaRPr>
          </a:p>
        </p:txBody>
      </p:sp>
      <p:grpSp>
        <p:nvGrpSpPr>
          <p:cNvPr id="112" name="Group 111">
            <a:extLst>
              <a:ext uri="{FF2B5EF4-FFF2-40B4-BE49-F238E27FC236}">
                <a16:creationId xmlns:a16="http://schemas.microsoft.com/office/drawing/2014/main" id="{974A85B4-90B4-4348-ADAB-A838B7A3FE3E}"/>
              </a:ext>
            </a:extLst>
          </p:cNvPr>
          <p:cNvGrpSpPr/>
          <p:nvPr/>
        </p:nvGrpSpPr>
        <p:grpSpPr>
          <a:xfrm>
            <a:off x="3422800" y="3057982"/>
            <a:ext cx="3989129" cy="2989703"/>
            <a:chOff x="3422800" y="3057982"/>
            <a:chExt cx="3989129" cy="2989703"/>
          </a:xfrm>
        </p:grpSpPr>
        <p:sp>
          <p:nvSpPr>
            <p:cNvPr id="11" name="Google Shape;170;p16">
              <a:extLst>
                <a:ext uri="{FF2B5EF4-FFF2-40B4-BE49-F238E27FC236}">
                  <a16:creationId xmlns:a16="http://schemas.microsoft.com/office/drawing/2014/main" id="{75953D56-81A5-491F-9890-DF9701EE4B10}"/>
                </a:ext>
              </a:extLst>
            </p:cNvPr>
            <p:cNvSpPr/>
            <p:nvPr/>
          </p:nvSpPr>
          <p:spPr>
            <a:xfrm>
              <a:off x="4056989" y="3724064"/>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71;p16">
              <a:extLst>
                <a:ext uri="{FF2B5EF4-FFF2-40B4-BE49-F238E27FC236}">
                  <a16:creationId xmlns:a16="http://schemas.microsoft.com/office/drawing/2014/main" id="{13B11FC9-F074-4892-A2C4-0F069D5527BF}"/>
                </a:ext>
              </a:extLst>
            </p:cNvPr>
            <p:cNvSpPr/>
            <p:nvPr/>
          </p:nvSpPr>
          <p:spPr>
            <a:xfrm>
              <a:off x="5955163" y="3724240"/>
              <a:ext cx="817302" cy="330555"/>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cxnSp>
          <p:nvCxnSpPr>
            <p:cNvPr id="15" name="Google Shape;174;p16">
              <a:extLst>
                <a:ext uri="{FF2B5EF4-FFF2-40B4-BE49-F238E27FC236}">
                  <a16:creationId xmlns:a16="http://schemas.microsoft.com/office/drawing/2014/main" id="{2D141A50-468B-4D13-AD3E-D1F10C78E0E2}"/>
                </a:ext>
              </a:extLst>
            </p:cNvPr>
            <p:cNvCxnSpPr>
              <a:stCxn id="10" idx="2"/>
              <a:endCxn id="11" idx="0"/>
            </p:cNvCxnSpPr>
            <p:nvPr/>
          </p:nvCxnSpPr>
          <p:spPr>
            <a:xfrm flipH="1">
              <a:off x="4465640" y="3388537"/>
              <a:ext cx="949087" cy="335527"/>
            </a:xfrm>
            <a:prstGeom prst="straightConnector1">
              <a:avLst/>
            </a:prstGeom>
            <a:noFill/>
            <a:ln w="19050" cap="flat" cmpd="sng">
              <a:solidFill>
                <a:srgbClr val="000000"/>
              </a:solidFill>
              <a:prstDash val="solid"/>
              <a:round/>
              <a:headEnd type="none" w="med" len="med"/>
              <a:tailEnd type="triangle" w="med" len="med"/>
            </a:ln>
          </p:spPr>
        </p:cxnSp>
        <p:cxnSp>
          <p:nvCxnSpPr>
            <p:cNvPr id="16" name="Google Shape;175;p16">
              <a:extLst>
                <a:ext uri="{FF2B5EF4-FFF2-40B4-BE49-F238E27FC236}">
                  <a16:creationId xmlns:a16="http://schemas.microsoft.com/office/drawing/2014/main" id="{64B3322C-4628-42E5-BC9A-1ED9B61CE4E6}"/>
                </a:ext>
              </a:extLst>
            </p:cNvPr>
            <p:cNvCxnSpPr>
              <a:stCxn id="10" idx="2"/>
              <a:endCxn id="12" idx="0"/>
            </p:cNvCxnSpPr>
            <p:nvPr/>
          </p:nvCxnSpPr>
          <p:spPr>
            <a:xfrm>
              <a:off x="5414727" y="3388537"/>
              <a:ext cx="949087" cy="335703"/>
            </a:xfrm>
            <a:prstGeom prst="straightConnector1">
              <a:avLst/>
            </a:prstGeom>
            <a:noFill/>
            <a:ln w="19050" cap="flat" cmpd="sng">
              <a:solidFill>
                <a:srgbClr val="000000"/>
              </a:solidFill>
              <a:prstDash val="solid"/>
              <a:round/>
              <a:headEnd type="none" w="med" len="med"/>
              <a:tailEnd type="triangle" w="med" len="med"/>
            </a:ln>
          </p:spPr>
        </p:cxnSp>
        <p:cxnSp>
          <p:nvCxnSpPr>
            <p:cNvPr id="17" name="Google Shape;176;p16">
              <a:extLst>
                <a:ext uri="{FF2B5EF4-FFF2-40B4-BE49-F238E27FC236}">
                  <a16:creationId xmlns:a16="http://schemas.microsoft.com/office/drawing/2014/main" id="{E6E2C2DA-B1E2-470D-9CE8-23AEF7FEC2AB}"/>
                </a:ext>
              </a:extLst>
            </p:cNvPr>
            <p:cNvCxnSpPr>
              <a:stCxn id="12" idx="2"/>
              <a:endCxn id="13" idx="0"/>
            </p:cNvCxnSpPr>
            <p:nvPr/>
          </p:nvCxnSpPr>
          <p:spPr>
            <a:xfrm>
              <a:off x="6363814" y="4054795"/>
              <a:ext cx="639464" cy="314406"/>
            </a:xfrm>
            <a:prstGeom prst="straightConnector1">
              <a:avLst/>
            </a:prstGeom>
            <a:noFill/>
            <a:ln w="19050" cap="flat" cmpd="sng">
              <a:solidFill>
                <a:srgbClr val="000000"/>
              </a:solidFill>
              <a:prstDash val="solid"/>
              <a:round/>
              <a:headEnd type="none" w="med" len="med"/>
              <a:tailEnd type="triangle" w="med" len="med"/>
            </a:ln>
          </p:spPr>
        </p:cxnSp>
        <p:cxnSp>
          <p:nvCxnSpPr>
            <p:cNvPr id="18" name="Google Shape;177;p16">
              <a:extLst>
                <a:ext uri="{FF2B5EF4-FFF2-40B4-BE49-F238E27FC236}">
                  <a16:creationId xmlns:a16="http://schemas.microsoft.com/office/drawing/2014/main" id="{C954BC69-5C6A-4B4C-A731-8EC73CBB3D7F}"/>
                </a:ext>
              </a:extLst>
            </p:cNvPr>
            <p:cNvCxnSpPr>
              <a:stCxn id="13" idx="2"/>
              <a:endCxn id="14" idx="0"/>
            </p:cNvCxnSpPr>
            <p:nvPr/>
          </p:nvCxnSpPr>
          <p:spPr>
            <a:xfrm flipH="1">
              <a:off x="6368814" y="4699756"/>
              <a:ext cx="634464" cy="337808"/>
            </a:xfrm>
            <a:prstGeom prst="straightConnector1">
              <a:avLst/>
            </a:prstGeom>
            <a:noFill/>
            <a:ln w="19050" cap="flat" cmpd="sng">
              <a:solidFill>
                <a:srgbClr val="000000"/>
              </a:solidFill>
              <a:prstDash val="solid"/>
              <a:round/>
              <a:headEnd type="none" w="med" len="med"/>
              <a:tailEnd type="triangle" w="med" len="med"/>
            </a:ln>
          </p:spPr>
        </p:cxnSp>
        <p:cxnSp>
          <p:nvCxnSpPr>
            <p:cNvPr id="19" name="Google Shape;178;p16">
              <a:extLst>
                <a:ext uri="{FF2B5EF4-FFF2-40B4-BE49-F238E27FC236}">
                  <a16:creationId xmlns:a16="http://schemas.microsoft.com/office/drawing/2014/main" id="{3B0ECD99-2ACC-4703-A741-2CFBFE09C8CD}"/>
                </a:ext>
              </a:extLst>
            </p:cNvPr>
            <p:cNvCxnSpPr>
              <a:cxnSpLocks/>
              <a:stCxn id="11" idx="2"/>
              <a:endCxn id="49" idx="0"/>
            </p:cNvCxnSpPr>
            <p:nvPr/>
          </p:nvCxnSpPr>
          <p:spPr>
            <a:xfrm flipH="1">
              <a:off x="3831451" y="4054619"/>
              <a:ext cx="634189" cy="309151"/>
            </a:xfrm>
            <a:prstGeom prst="straightConnector1">
              <a:avLst/>
            </a:prstGeom>
            <a:noFill/>
            <a:ln w="19050" cap="flat" cmpd="sng">
              <a:solidFill>
                <a:srgbClr val="000000"/>
              </a:solidFill>
              <a:prstDash val="solid"/>
              <a:round/>
              <a:headEnd type="none" w="med" len="med"/>
              <a:tailEnd type="triangle" w="med" len="med"/>
            </a:ln>
          </p:spPr>
        </p:cxnSp>
        <p:cxnSp>
          <p:nvCxnSpPr>
            <p:cNvPr id="22" name="Google Shape;180;p16">
              <a:extLst>
                <a:ext uri="{FF2B5EF4-FFF2-40B4-BE49-F238E27FC236}">
                  <a16:creationId xmlns:a16="http://schemas.microsoft.com/office/drawing/2014/main" id="{09887060-A7EF-4120-B881-F95936A38F27}"/>
                </a:ext>
              </a:extLst>
            </p:cNvPr>
            <p:cNvCxnSpPr>
              <a:stCxn id="12" idx="2"/>
              <a:endCxn id="14" idx="0"/>
            </p:cNvCxnSpPr>
            <p:nvPr/>
          </p:nvCxnSpPr>
          <p:spPr>
            <a:xfrm>
              <a:off x="6363814" y="4054795"/>
              <a:ext cx="5000" cy="982769"/>
            </a:xfrm>
            <a:prstGeom prst="straightConnector1">
              <a:avLst/>
            </a:prstGeom>
            <a:noFill/>
            <a:ln w="19050" cap="flat" cmpd="sng">
              <a:solidFill>
                <a:srgbClr val="000000"/>
              </a:solidFill>
              <a:prstDash val="solid"/>
              <a:round/>
              <a:headEnd type="none" w="med" len="med"/>
              <a:tailEnd type="triangle" w="med" len="med"/>
            </a:ln>
          </p:spPr>
        </p:cxnSp>
        <p:sp>
          <p:nvSpPr>
            <p:cNvPr id="13" name="Google Shape;172;p16">
              <a:extLst>
                <a:ext uri="{FF2B5EF4-FFF2-40B4-BE49-F238E27FC236}">
                  <a16:creationId xmlns:a16="http://schemas.microsoft.com/office/drawing/2014/main" id="{66E9A568-6C59-4ACC-A198-77303F8154F6}"/>
                </a:ext>
              </a:extLst>
            </p:cNvPr>
            <p:cNvSpPr/>
            <p:nvPr/>
          </p:nvSpPr>
          <p:spPr>
            <a:xfrm>
              <a:off x="6594627" y="4369201"/>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0" name="Google Shape;169;p16">
              <a:extLst>
                <a:ext uri="{FF2B5EF4-FFF2-40B4-BE49-F238E27FC236}">
                  <a16:creationId xmlns:a16="http://schemas.microsoft.com/office/drawing/2014/main" id="{0AAF037D-14F2-4798-B1E6-B99A745BBA5B}"/>
                </a:ext>
              </a:extLst>
            </p:cNvPr>
            <p:cNvSpPr/>
            <p:nvPr/>
          </p:nvSpPr>
          <p:spPr>
            <a:xfrm>
              <a:off x="5006076" y="3057982"/>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73;p16">
              <a:extLst>
                <a:ext uri="{FF2B5EF4-FFF2-40B4-BE49-F238E27FC236}">
                  <a16:creationId xmlns:a16="http://schemas.microsoft.com/office/drawing/2014/main" id="{340EEF79-94A3-402D-BF77-2C4879942CF2}"/>
                </a:ext>
              </a:extLst>
            </p:cNvPr>
            <p:cNvSpPr/>
            <p:nvPr/>
          </p:nvSpPr>
          <p:spPr>
            <a:xfrm>
              <a:off x="5960163" y="5037564"/>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49" name="Google Shape;170;p16">
              <a:extLst>
                <a:ext uri="{FF2B5EF4-FFF2-40B4-BE49-F238E27FC236}">
                  <a16:creationId xmlns:a16="http://schemas.microsoft.com/office/drawing/2014/main" id="{677CCCDF-004D-4879-B28D-8E9D3866DFC9}"/>
                </a:ext>
              </a:extLst>
            </p:cNvPr>
            <p:cNvSpPr/>
            <p:nvPr/>
          </p:nvSpPr>
          <p:spPr>
            <a:xfrm>
              <a:off x="3422800" y="4363770"/>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70;p16">
              <a:extLst>
                <a:ext uri="{FF2B5EF4-FFF2-40B4-BE49-F238E27FC236}">
                  <a16:creationId xmlns:a16="http://schemas.microsoft.com/office/drawing/2014/main" id="{6CAC136A-0948-4077-A21C-EC74633309DE}"/>
                </a:ext>
              </a:extLst>
            </p:cNvPr>
            <p:cNvSpPr/>
            <p:nvPr/>
          </p:nvSpPr>
          <p:spPr>
            <a:xfrm>
              <a:off x="4655344" y="4358090"/>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70;p16">
              <a:extLst>
                <a:ext uri="{FF2B5EF4-FFF2-40B4-BE49-F238E27FC236}">
                  <a16:creationId xmlns:a16="http://schemas.microsoft.com/office/drawing/2014/main" id="{62FC2B99-4937-425A-9882-B9F7CCE43EF3}"/>
                </a:ext>
              </a:extLst>
            </p:cNvPr>
            <p:cNvSpPr/>
            <p:nvPr/>
          </p:nvSpPr>
          <p:spPr>
            <a:xfrm>
              <a:off x="4015880" y="5037564"/>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2" name="Google Shape;178;p16">
              <a:extLst>
                <a:ext uri="{FF2B5EF4-FFF2-40B4-BE49-F238E27FC236}">
                  <a16:creationId xmlns:a16="http://schemas.microsoft.com/office/drawing/2014/main" id="{87C92D88-2742-4988-B048-DDC6AC15E0B0}"/>
                </a:ext>
              </a:extLst>
            </p:cNvPr>
            <p:cNvCxnSpPr>
              <a:cxnSpLocks/>
              <a:stCxn id="11" idx="2"/>
              <a:endCxn id="50" idx="0"/>
            </p:cNvCxnSpPr>
            <p:nvPr/>
          </p:nvCxnSpPr>
          <p:spPr>
            <a:xfrm>
              <a:off x="4465640" y="4054619"/>
              <a:ext cx="598355" cy="303471"/>
            </a:xfrm>
            <a:prstGeom prst="straightConnector1">
              <a:avLst/>
            </a:prstGeom>
            <a:noFill/>
            <a:ln w="19050" cap="flat" cmpd="sng">
              <a:solidFill>
                <a:srgbClr val="000000"/>
              </a:solidFill>
              <a:prstDash val="solid"/>
              <a:round/>
              <a:headEnd type="none" w="med" len="med"/>
              <a:tailEnd type="triangle" w="med" len="med"/>
            </a:ln>
          </p:spPr>
        </p:cxnSp>
        <p:cxnSp>
          <p:nvCxnSpPr>
            <p:cNvPr id="58" name="Google Shape;178;p16">
              <a:extLst>
                <a:ext uri="{FF2B5EF4-FFF2-40B4-BE49-F238E27FC236}">
                  <a16:creationId xmlns:a16="http://schemas.microsoft.com/office/drawing/2014/main" id="{28B64867-5224-4AD7-B636-6BB451854AB8}"/>
                </a:ext>
              </a:extLst>
            </p:cNvPr>
            <p:cNvCxnSpPr>
              <a:cxnSpLocks/>
              <a:stCxn id="49" idx="2"/>
              <a:endCxn id="51" idx="0"/>
            </p:cNvCxnSpPr>
            <p:nvPr/>
          </p:nvCxnSpPr>
          <p:spPr>
            <a:xfrm>
              <a:off x="3831451" y="4694325"/>
              <a:ext cx="593080" cy="343239"/>
            </a:xfrm>
            <a:prstGeom prst="straightConnector1">
              <a:avLst/>
            </a:prstGeom>
            <a:noFill/>
            <a:ln w="19050" cap="flat" cmpd="sng">
              <a:solidFill>
                <a:srgbClr val="000000"/>
              </a:solidFill>
              <a:prstDash val="solid"/>
              <a:round/>
              <a:headEnd type="none" w="med" len="med"/>
              <a:tailEnd type="triangle" w="med" len="med"/>
            </a:ln>
          </p:spPr>
        </p:cxnSp>
        <p:cxnSp>
          <p:nvCxnSpPr>
            <p:cNvPr id="59" name="Google Shape;178;p16">
              <a:extLst>
                <a:ext uri="{FF2B5EF4-FFF2-40B4-BE49-F238E27FC236}">
                  <a16:creationId xmlns:a16="http://schemas.microsoft.com/office/drawing/2014/main" id="{3E45EDDE-34F6-4B3C-A0DF-9D6551B10455}"/>
                </a:ext>
              </a:extLst>
            </p:cNvPr>
            <p:cNvCxnSpPr>
              <a:cxnSpLocks/>
              <a:stCxn id="50" idx="2"/>
              <a:endCxn id="51" idx="0"/>
            </p:cNvCxnSpPr>
            <p:nvPr/>
          </p:nvCxnSpPr>
          <p:spPr>
            <a:xfrm flipH="1">
              <a:off x="4424531" y="4688645"/>
              <a:ext cx="639464" cy="348919"/>
            </a:xfrm>
            <a:prstGeom prst="straightConnector1">
              <a:avLst/>
            </a:prstGeom>
            <a:noFill/>
            <a:ln w="19050" cap="flat" cmpd="sng">
              <a:solidFill>
                <a:srgbClr val="000000"/>
              </a:solidFill>
              <a:prstDash val="solid"/>
              <a:round/>
              <a:headEnd type="none" w="med" len="med"/>
              <a:tailEnd type="triangle" w="med" len="med"/>
            </a:ln>
          </p:spPr>
        </p:cxnSp>
        <p:sp>
          <p:nvSpPr>
            <p:cNvPr id="82" name="Google Shape;170;p16">
              <a:extLst>
                <a:ext uri="{FF2B5EF4-FFF2-40B4-BE49-F238E27FC236}">
                  <a16:creationId xmlns:a16="http://schemas.microsoft.com/office/drawing/2014/main" id="{939486B8-34B6-4E03-B21B-C06841E6BBF8}"/>
                </a:ext>
              </a:extLst>
            </p:cNvPr>
            <p:cNvSpPr/>
            <p:nvPr/>
          </p:nvSpPr>
          <p:spPr>
            <a:xfrm>
              <a:off x="5013934" y="5717130"/>
              <a:ext cx="817302" cy="330555"/>
            </a:xfrm>
            <a:prstGeom prst="rect">
              <a:avLst/>
            </a:prstGeom>
            <a:solidFill>
              <a:srgbClr val="F3F3F3"/>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83" name="Google Shape;178;p16">
              <a:extLst>
                <a:ext uri="{FF2B5EF4-FFF2-40B4-BE49-F238E27FC236}">
                  <a16:creationId xmlns:a16="http://schemas.microsoft.com/office/drawing/2014/main" id="{F70D30A6-E71D-4003-A566-7470E5D70734}"/>
                </a:ext>
              </a:extLst>
            </p:cNvPr>
            <p:cNvCxnSpPr>
              <a:cxnSpLocks/>
              <a:stCxn id="14" idx="2"/>
              <a:endCxn id="82" idx="0"/>
            </p:cNvCxnSpPr>
            <p:nvPr/>
          </p:nvCxnSpPr>
          <p:spPr>
            <a:xfrm flipH="1">
              <a:off x="5422585" y="5368119"/>
              <a:ext cx="946229" cy="349011"/>
            </a:xfrm>
            <a:prstGeom prst="straightConnector1">
              <a:avLst/>
            </a:prstGeom>
            <a:noFill/>
            <a:ln w="19050" cap="flat" cmpd="sng">
              <a:solidFill>
                <a:srgbClr val="000000"/>
              </a:solidFill>
              <a:prstDash val="solid"/>
              <a:round/>
              <a:headEnd type="none" w="med" len="med"/>
              <a:tailEnd type="triangle" w="med" len="med"/>
            </a:ln>
          </p:spPr>
        </p:cxnSp>
        <p:cxnSp>
          <p:nvCxnSpPr>
            <p:cNvPr id="88" name="Google Shape;178;p16">
              <a:extLst>
                <a:ext uri="{FF2B5EF4-FFF2-40B4-BE49-F238E27FC236}">
                  <a16:creationId xmlns:a16="http://schemas.microsoft.com/office/drawing/2014/main" id="{A9FDDBEB-9149-4748-9D95-24BBDB932ED9}"/>
                </a:ext>
              </a:extLst>
            </p:cNvPr>
            <p:cNvCxnSpPr>
              <a:cxnSpLocks/>
              <a:stCxn id="51" idx="2"/>
              <a:endCxn id="82" idx="0"/>
            </p:cNvCxnSpPr>
            <p:nvPr/>
          </p:nvCxnSpPr>
          <p:spPr>
            <a:xfrm>
              <a:off x="4424531" y="5368119"/>
              <a:ext cx="998054" cy="349011"/>
            </a:xfrm>
            <a:prstGeom prst="straightConnector1">
              <a:avLst/>
            </a:prstGeom>
            <a:noFill/>
            <a:ln w="19050" cap="flat" cmpd="sng">
              <a:solidFill>
                <a:srgbClr val="000000"/>
              </a:solidFill>
              <a:prstDash val="solid"/>
              <a:round/>
              <a:headEnd type="none" w="med" len="med"/>
              <a:tailEnd type="triangle" w="med" len="med"/>
            </a:ln>
          </p:spPr>
        </p:cxnSp>
      </p:grpSp>
      <p:sp>
        <p:nvSpPr>
          <p:cNvPr id="24" name="Google Shape;183;p16">
            <a:extLst>
              <a:ext uri="{FF2B5EF4-FFF2-40B4-BE49-F238E27FC236}">
                <a16:creationId xmlns:a16="http://schemas.microsoft.com/office/drawing/2014/main" id="{E60E1B31-5F03-4D63-8CBC-685EE178AF53}"/>
              </a:ext>
            </a:extLst>
          </p:cNvPr>
          <p:cNvSpPr/>
          <p:nvPr/>
        </p:nvSpPr>
        <p:spPr>
          <a:xfrm>
            <a:off x="5970880" y="3820468"/>
            <a:ext cx="801585" cy="144403"/>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82;p16">
            <a:extLst>
              <a:ext uri="{FF2B5EF4-FFF2-40B4-BE49-F238E27FC236}">
                <a16:creationId xmlns:a16="http://schemas.microsoft.com/office/drawing/2014/main" id="{5CE71D0F-84F0-48B3-B048-E035D5EF6A84}"/>
              </a:ext>
            </a:extLst>
          </p:cNvPr>
          <p:cNvSpPr/>
          <p:nvPr/>
        </p:nvSpPr>
        <p:spPr>
          <a:xfrm>
            <a:off x="5976088" y="5133792"/>
            <a:ext cx="801585" cy="144403"/>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84;p16">
            <a:extLst>
              <a:ext uri="{FF2B5EF4-FFF2-40B4-BE49-F238E27FC236}">
                <a16:creationId xmlns:a16="http://schemas.microsoft.com/office/drawing/2014/main" id="{7C82CF86-EECD-48C1-A383-C06EBE38B1A7}"/>
              </a:ext>
            </a:extLst>
          </p:cNvPr>
          <p:cNvSpPr/>
          <p:nvPr/>
        </p:nvSpPr>
        <p:spPr>
          <a:xfrm>
            <a:off x="6612010" y="4465429"/>
            <a:ext cx="801585" cy="144403"/>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94;p16">
            <a:extLst>
              <a:ext uri="{FF2B5EF4-FFF2-40B4-BE49-F238E27FC236}">
                <a16:creationId xmlns:a16="http://schemas.microsoft.com/office/drawing/2014/main" id="{0A4621C4-0222-4ED5-A9D0-869177339C82}"/>
              </a:ext>
            </a:extLst>
          </p:cNvPr>
          <p:cNvSpPr/>
          <p:nvPr/>
        </p:nvSpPr>
        <p:spPr>
          <a:xfrm>
            <a:off x="5763761" y="3270250"/>
            <a:ext cx="1394695" cy="2663440"/>
          </a:xfrm>
          <a:custGeom>
            <a:avLst/>
            <a:gdLst>
              <a:gd name="connsiteX0" fmla="*/ 0 w 46307"/>
              <a:gd name="connsiteY0" fmla="*/ 0 h 32012"/>
              <a:gd name="connsiteX1" fmla="*/ 19335 w 46307"/>
              <a:gd name="connsiteY1" fmla="*/ 792 h 32012"/>
              <a:gd name="connsiteX2" fmla="*/ 21953 w 46307"/>
              <a:gd name="connsiteY2" fmla="*/ 1374 h 32012"/>
              <a:gd name="connsiteX3" fmla="*/ 27072 w 46307"/>
              <a:gd name="connsiteY3" fmla="*/ 2930 h 32012"/>
              <a:gd name="connsiteX4" fmla="*/ 29056 w 46307"/>
              <a:gd name="connsiteY4" fmla="*/ 487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9335 w 46307"/>
              <a:gd name="connsiteY1" fmla="*/ 792 h 32012"/>
              <a:gd name="connsiteX2" fmla="*/ 23721 w 46307"/>
              <a:gd name="connsiteY2" fmla="*/ 1374 h 32012"/>
              <a:gd name="connsiteX3" fmla="*/ 27072 w 46307"/>
              <a:gd name="connsiteY3" fmla="*/ 2930 h 32012"/>
              <a:gd name="connsiteX4" fmla="*/ 29056 w 46307"/>
              <a:gd name="connsiteY4" fmla="*/ 487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3721 w 46307"/>
              <a:gd name="connsiteY2" fmla="*/ 1374 h 32012"/>
              <a:gd name="connsiteX3" fmla="*/ 27072 w 46307"/>
              <a:gd name="connsiteY3" fmla="*/ 2930 h 32012"/>
              <a:gd name="connsiteX4" fmla="*/ 29056 w 46307"/>
              <a:gd name="connsiteY4" fmla="*/ 487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3721 w 46307"/>
              <a:gd name="connsiteY2" fmla="*/ 1374 h 32012"/>
              <a:gd name="connsiteX3" fmla="*/ 27072 w 46307"/>
              <a:gd name="connsiteY3" fmla="*/ 2930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0628 w 46307"/>
              <a:gd name="connsiteY2" fmla="*/ 2034 h 32012"/>
              <a:gd name="connsiteX3" fmla="*/ 27072 w 46307"/>
              <a:gd name="connsiteY3" fmla="*/ 2930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032 w 46307"/>
              <a:gd name="connsiteY1" fmla="*/ 792 h 32012"/>
              <a:gd name="connsiteX2" fmla="*/ 20628 w 46307"/>
              <a:gd name="connsiteY2" fmla="*/ 2034 h 32012"/>
              <a:gd name="connsiteX3" fmla="*/ 27219 w 46307"/>
              <a:gd name="connsiteY3" fmla="*/ 4391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327 w 46307"/>
              <a:gd name="connsiteY1" fmla="*/ 1216 h 32012"/>
              <a:gd name="connsiteX2" fmla="*/ 20628 w 46307"/>
              <a:gd name="connsiteY2" fmla="*/ 2034 h 32012"/>
              <a:gd name="connsiteX3" fmla="*/ 27219 w 46307"/>
              <a:gd name="connsiteY3" fmla="*/ 4391 h 32012"/>
              <a:gd name="connsiteX4" fmla="*/ 30824 w 46307"/>
              <a:gd name="connsiteY4" fmla="*/ 6994 h 32012"/>
              <a:gd name="connsiteX5" fmla="*/ 29718 w 46307"/>
              <a:gd name="connsiteY5" fmla="*/ 8677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2012"/>
              <a:gd name="connsiteX1" fmla="*/ 14327 w 46307"/>
              <a:gd name="connsiteY1" fmla="*/ 1216 h 32012"/>
              <a:gd name="connsiteX2" fmla="*/ 20628 w 46307"/>
              <a:gd name="connsiteY2" fmla="*/ 2034 h 32012"/>
              <a:gd name="connsiteX3" fmla="*/ 27219 w 46307"/>
              <a:gd name="connsiteY3" fmla="*/ 4391 h 32012"/>
              <a:gd name="connsiteX4" fmla="*/ 30824 w 46307"/>
              <a:gd name="connsiteY4" fmla="*/ 6994 h 32012"/>
              <a:gd name="connsiteX5" fmla="*/ 31191 w 46307"/>
              <a:gd name="connsiteY5" fmla="*/ 8818 h 32012"/>
              <a:gd name="connsiteX6" fmla="*/ 32270 w 46307"/>
              <a:gd name="connsiteY6" fmla="*/ 11459 h 32012"/>
              <a:gd name="connsiteX7" fmla="*/ 35915 w 46307"/>
              <a:gd name="connsiteY7" fmla="*/ 13202 h 32012"/>
              <a:gd name="connsiteX8" fmla="*/ 40084 w 46307"/>
              <a:gd name="connsiteY8" fmla="*/ 14948 h 32012"/>
              <a:gd name="connsiteX9" fmla="*/ 44081 w 46307"/>
              <a:gd name="connsiteY9" fmla="*/ 17234 h 32012"/>
              <a:gd name="connsiteX10" fmla="*/ 46081 w 46307"/>
              <a:gd name="connsiteY10" fmla="*/ 19296 h 32012"/>
              <a:gd name="connsiteX11" fmla="*/ 46176 w 46307"/>
              <a:gd name="connsiteY11" fmla="*/ 21359 h 32012"/>
              <a:gd name="connsiteX12" fmla="*/ 45319 w 46307"/>
              <a:gd name="connsiteY12" fmla="*/ 22765 h 32012"/>
              <a:gd name="connsiteX13" fmla="*/ 43414 w 46307"/>
              <a:gd name="connsiteY13" fmla="*/ 23984 h 32012"/>
              <a:gd name="connsiteX14" fmla="*/ 38630 w 46307"/>
              <a:gd name="connsiteY14" fmla="*/ 25677 h 32012"/>
              <a:gd name="connsiteX15" fmla="*/ 32230 w 46307"/>
              <a:gd name="connsiteY15" fmla="*/ 27108 h 32012"/>
              <a:gd name="connsiteX16" fmla="*/ 26510 w 46307"/>
              <a:gd name="connsiteY16" fmla="*/ 28444 h 32012"/>
              <a:gd name="connsiteX17" fmla="*/ 20208 w 46307"/>
              <a:gd name="connsiteY17" fmla="*/ 29782 h 32012"/>
              <a:gd name="connsiteX18" fmla="*/ 10318 w 46307"/>
              <a:gd name="connsiteY18" fmla="*/ 32012 h 32012"/>
              <a:gd name="connsiteX0" fmla="*/ 0 w 46307"/>
              <a:gd name="connsiteY0" fmla="*/ 0 h 30881"/>
              <a:gd name="connsiteX1" fmla="*/ 14327 w 46307"/>
              <a:gd name="connsiteY1" fmla="*/ 1216 h 30881"/>
              <a:gd name="connsiteX2" fmla="*/ 20628 w 46307"/>
              <a:gd name="connsiteY2" fmla="*/ 2034 h 30881"/>
              <a:gd name="connsiteX3" fmla="*/ 27219 w 46307"/>
              <a:gd name="connsiteY3" fmla="*/ 4391 h 30881"/>
              <a:gd name="connsiteX4" fmla="*/ 30824 w 46307"/>
              <a:gd name="connsiteY4" fmla="*/ 6994 h 30881"/>
              <a:gd name="connsiteX5" fmla="*/ 31191 w 46307"/>
              <a:gd name="connsiteY5" fmla="*/ 8818 h 30881"/>
              <a:gd name="connsiteX6" fmla="*/ 32270 w 46307"/>
              <a:gd name="connsiteY6" fmla="*/ 11459 h 30881"/>
              <a:gd name="connsiteX7" fmla="*/ 35915 w 46307"/>
              <a:gd name="connsiteY7" fmla="*/ 13202 h 30881"/>
              <a:gd name="connsiteX8" fmla="*/ 40084 w 46307"/>
              <a:gd name="connsiteY8" fmla="*/ 14948 h 30881"/>
              <a:gd name="connsiteX9" fmla="*/ 44081 w 46307"/>
              <a:gd name="connsiteY9" fmla="*/ 17234 h 30881"/>
              <a:gd name="connsiteX10" fmla="*/ 46081 w 46307"/>
              <a:gd name="connsiteY10" fmla="*/ 19296 h 30881"/>
              <a:gd name="connsiteX11" fmla="*/ 46176 w 46307"/>
              <a:gd name="connsiteY11" fmla="*/ 21359 h 30881"/>
              <a:gd name="connsiteX12" fmla="*/ 45319 w 46307"/>
              <a:gd name="connsiteY12" fmla="*/ 22765 h 30881"/>
              <a:gd name="connsiteX13" fmla="*/ 43414 w 46307"/>
              <a:gd name="connsiteY13" fmla="*/ 23984 h 30881"/>
              <a:gd name="connsiteX14" fmla="*/ 38630 w 46307"/>
              <a:gd name="connsiteY14" fmla="*/ 25677 h 30881"/>
              <a:gd name="connsiteX15" fmla="*/ 32230 w 46307"/>
              <a:gd name="connsiteY15" fmla="*/ 27108 h 30881"/>
              <a:gd name="connsiteX16" fmla="*/ 26510 w 46307"/>
              <a:gd name="connsiteY16" fmla="*/ 28444 h 30881"/>
              <a:gd name="connsiteX17" fmla="*/ 20208 w 46307"/>
              <a:gd name="connsiteY17" fmla="*/ 29782 h 30881"/>
              <a:gd name="connsiteX18" fmla="*/ 12822 w 46307"/>
              <a:gd name="connsiteY18" fmla="*/ 30881 h 30881"/>
              <a:gd name="connsiteX0" fmla="*/ 0 w 49643"/>
              <a:gd name="connsiteY0" fmla="*/ 0 h 30881"/>
              <a:gd name="connsiteX1" fmla="*/ 14327 w 49643"/>
              <a:gd name="connsiteY1" fmla="*/ 1216 h 30881"/>
              <a:gd name="connsiteX2" fmla="*/ 20628 w 49643"/>
              <a:gd name="connsiteY2" fmla="*/ 2034 h 30881"/>
              <a:gd name="connsiteX3" fmla="*/ 27219 w 49643"/>
              <a:gd name="connsiteY3" fmla="*/ 4391 h 30881"/>
              <a:gd name="connsiteX4" fmla="*/ 30824 w 49643"/>
              <a:gd name="connsiteY4" fmla="*/ 6994 h 30881"/>
              <a:gd name="connsiteX5" fmla="*/ 31191 w 49643"/>
              <a:gd name="connsiteY5" fmla="*/ 8818 h 30881"/>
              <a:gd name="connsiteX6" fmla="*/ 32270 w 49643"/>
              <a:gd name="connsiteY6" fmla="*/ 11459 h 30881"/>
              <a:gd name="connsiteX7" fmla="*/ 35915 w 49643"/>
              <a:gd name="connsiteY7" fmla="*/ 13202 h 30881"/>
              <a:gd name="connsiteX8" fmla="*/ 40084 w 49643"/>
              <a:gd name="connsiteY8" fmla="*/ 14948 h 30881"/>
              <a:gd name="connsiteX9" fmla="*/ 44081 w 49643"/>
              <a:gd name="connsiteY9" fmla="*/ 17234 h 30881"/>
              <a:gd name="connsiteX10" fmla="*/ 49616 w 49643"/>
              <a:gd name="connsiteY10" fmla="*/ 19484 h 30881"/>
              <a:gd name="connsiteX11" fmla="*/ 46176 w 49643"/>
              <a:gd name="connsiteY11" fmla="*/ 21359 h 30881"/>
              <a:gd name="connsiteX12" fmla="*/ 45319 w 49643"/>
              <a:gd name="connsiteY12" fmla="*/ 22765 h 30881"/>
              <a:gd name="connsiteX13" fmla="*/ 43414 w 49643"/>
              <a:gd name="connsiteY13" fmla="*/ 23984 h 30881"/>
              <a:gd name="connsiteX14" fmla="*/ 38630 w 49643"/>
              <a:gd name="connsiteY14" fmla="*/ 25677 h 30881"/>
              <a:gd name="connsiteX15" fmla="*/ 32230 w 49643"/>
              <a:gd name="connsiteY15" fmla="*/ 27108 h 30881"/>
              <a:gd name="connsiteX16" fmla="*/ 26510 w 49643"/>
              <a:gd name="connsiteY16" fmla="*/ 28444 h 30881"/>
              <a:gd name="connsiteX17" fmla="*/ 20208 w 49643"/>
              <a:gd name="connsiteY17" fmla="*/ 29782 h 30881"/>
              <a:gd name="connsiteX18" fmla="*/ 12822 w 49643"/>
              <a:gd name="connsiteY18" fmla="*/ 30881 h 30881"/>
              <a:gd name="connsiteX0" fmla="*/ 0 w 49861"/>
              <a:gd name="connsiteY0" fmla="*/ 0 h 30881"/>
              <a:gd name="connsiteX1" fmla="*/ 14327 w 49861"/>
              <a:gd name="connsiteY1" fmla="*/ 1216 h 30881"/>
              <a:gd name="connsiteX2" fmla="*/ 20628 w 49861"/>
              <a:gd name="connsiteY2" fmla="*/ 2034 h 30881"/>
              <a:gd name="connsiteX3" fmla="*/ 27219 w 49861"/>
              <a:gd name="connsiteY3" fmla="*/ 4391 h 30881"/>
              <a:gd name="connsiteX4" fmla="*/ 30824 w 49861"/>
              <a:gd name="connsiteY4" fmla="*/ 6994 h 30881"/>
              <a:gd name="connsiteX5" fmla="*/ 31191 w 49861"/>
              <a:gd name="connsiteY5" fmla="*/ 8818 h 30881"/>
              <a:gd name="connsiteX6" fmla="*/ 32270 w 49861"/>
              <a:gd name="connsiteY6" fmla="*/ 11459 h 30881"/>
              <a:gd name="connsiteX7" fmla="*/ 35915 w 49861"/>
              <a:gd name="connsiteY7" fmla="*/ 13202 h 30881"/>
              <a:gd name="connsiteX8" fmla="*/ 40084 w 49861"/>
              <a:gd name="connsiteY8" fmla="*/ 14948 h 30881"/>
              <a:gd name="connsiteX9" fmla="*/ 44081 w 49861"/>
              <a:gd name="connsiteY9" fmla="*/ 17234 h 30881"/>
              <a:gd name="connsiteX10" fmla="*/ 49616 w 49861"/>
              <a:gd name="connsiteY10" fmla="*/ 19484 h 30881"/>
              <a:gd name="connsiteX11" fmla="*/ 48533 w 49861"/>
              <a:gd name="connsiteY11" fmla="*/ 21595 h 30881"/>
              <a:gd name="connsiteX12" fmla="*/ 45319 w 49861"/>
              <a:gd name="connsiteY12" fmla="*/ 22765 h 30881"/>
              <a:gd name="connsiteX13" fmla="*/ 43414 w 49861"/>
              <a:gd name="connsiteY13" fmla="*/ 23984 h 30881"/>
              <a:gd name="connsiteX14" fmla="*/ 38630 w 49861"/>
              <a:gd name="connsiteY14" fmla="*/ 25677 h 30881"/>
              <a:gd name="connsiteX15" fmla="*/ 32230 w 49861"/>
              <a:gd name="connsiteY15" fmla="*/ 27108 h 30881"/>
              <a:gd name="connsiteX16" fmla="*/ 26510 w 49861"/>
              <a:gd name="connsiteY16" fmla="*/ 28444 h 30881"/>
              <a:gd name="connsiteX17" fmla="*/ 20208 w 49861"/>
              <a:gd name="connsiteY17" fmla="*/ 29782 h 30881"/>
              <a:gd name="connsiteX18" fmla="*/ 12822 w 49861"/>
              <a:gd name="connsiteY18" fmla="*/ 30881 h 30881"/>
              <a:gd name="connsiteX0" fmla="*/ 0 w 49852"/>
              <a:gd name="connsiteY0" fmla="*/ 0 h 30881"/>
              <a:gd name="connsiteX1" fmla="*/ 14327 w 49852"/>
              <a:gd name="connsiteY1" fmla="*/ 1216 h 30881"/>
              <a:gd name="connsiteX2" fmla="*/ 20628 w 49852"/>
              <a:gd name="connsiteY2" fmla="*/ 2034 h 30881"/>
              <a:gd name="connsiteX3" fmla="*/ 27219 w 49852"/>
              <a:gd name="connsiteY3" fmla="*/ 4391 h 30881"/>
              <a:gd name="connsiteX4" fmla="*/ 30824 w 49852"/>
              <a:gd name="connsiteY4" fmla="*/ 6994 h 30881"/>
              <a:gd name="connsiteX5" fmla="*/ 31191 w 49852"/>
              <a:gd name="connsiteY5" fmla="*/ 8818 h 30881"/>
              <a:gd name="connsiteX6" fmla="*/ 32270 w 49852"/>
              <a:gd name="connsiteY6" fmla="*/ 11459 h 30881"/>
              <a:gd name="connsiteX7" fmla="*/ 35915 w 49852"/>
              <a:gd name="connsiteY7" fmla="*/ 13202 h 30881"/>
              <a:gd name="connsiteX8" fmla="*/ 40084 w 49852"/>
              <a:gd name="connsiteY8" fmla="*/ 14948 h 30881"/>
              <a:gd name="connsiteX9" fmla="*/ 44081 w 49852"/>
              <a:gd name="connsiteY9" fmla="*/ 17234 h 30881"/>
              <a:gd name="connsiteX10" fmla="*/ 49616 w 49852"/>
              <a:gd name="connsiteY10" fmla="*/ 19484 h 30881"/>
              <a:gd name="connsiteX11" fmla="*/ 48533 w 49852"/>
              <a:gd name="connsiteY11" fmla="*/ 21595 h 30881"/>
              <a:gd name="connsiteX12" fmla="*/ 45761 w 49852"/>
              <a:gd name="connsiteY12" fmla="*/ 22812 h 30881"/>
              <a:gd name="connsiteX13" fmla="*/ 43414 w 49852"/>
              <a:gd name="connsiteY13" fmla="*/ 23984 h 30881"/>
              <a:gd name="connsiteX14" fmla="*/ 38630 w 49852"/>
              <a:gd name="connsiteY14" fmla="*/ 25677 h 30881"/>
              <a:gd name="connsiteX15" fmla="*/ 32230 w 49852"/>
              <a:gd name="connsiteY15" fmla="*/ 27108 h 30881"/>
              <a:gd name="connsiteX16" fmla="*/ 26510 w 49852"/>
              <a:gd name="connsiteY16" fmla="*/ 28444 h 30881"/>
              <a:gd name="connsiteX17" fmla="*/ 20208 w 49852"/>
              <a:gd name="connsiteY17" fmla="*/ 29782 h 30881"/>
              <a:gd name="connsiteX18" fmla="*/ 12822 w 49852"/>
              <a:gd name="connsiteY18" fmla="*/ 30881 h 30881"/>
              <a:gd name="connsiteX0" fmla="*/ 0 w 49784"/>
              <a:gd name="connsiteY0" fmla="*/ 0 h 30881"/>
              <a:gd name="connsiteX1" fmla="*/ 14327 w 49784"/>
              <a:gd name="connsiteY1" fmla="*/ 1216 h 30881"/>
              <a:gd name="connsiteX2" fmla="*/ 20628 w 49784"/>
              <a:gd name="connsiteY2" fmla="*/ 2034 h 30881"/>
              <a:gd name="connsiteX3" fmla="*/ 27219 w 49784"/>
              <a:gd name="connsiteY3" fmla="*/ 4391 h 30881"/>
              <a:gd name="connsiteX4" fmla="*/ 30824 w 49784"/>
              <a:gd name="connsiteY4" fmla="*/ 6994 h 30881"/>
              <a:gd name="connsiteX5" fmla="*/ 31191 w 49784"/>
              <a:gd name="connsiteY5" fmla="*/ 8818 h 30881"/>
              <a:gd name="connsiteX6" fmla="*/ 32270 w 49784"/>
              <a:gd name="connsiteY6" fmla="*/ 11459 h 30881"/>
              <a:gd name="connsiteX7" fmla="*/ 35915 w 49784"/>
              <a:gd name="connsiteY7" fmla="*/ 13202 h 30881"/>
              <a:gd name="connsiteX8" fmla="*/ 40084 w 49784"/>
              <a:gd name="connsiteY8" fmla="*/ 14948 h 30881"/>
              <a:gd name="connsiteX9" fmla="*/ 45112 w 49784"/>
              <a:gd name="connsiteY9" fmla="*/ 17234 h 30881"/>
              <a:gd name="connsiteX10" fmla="*/ 49616 w 49784"/>
              <a:gd name="connsiteY10" fmla="*/ 19484 h 30881"/>
              <a:gd name="connsiteX11" fmla="*/ 48533 w 49784"/>
              <a:gd name="connsiteY11" fmla="*/ 21595 h 30881"/>
              <a:gd name="connsiteX12" fmla="*/ 45761 w 49784"/>
              <a:gd name="connsiteY12" fmla="*/ 22812 h 30881"/>
              <a:gd name="connsiteX13" fmla="*/ 43414 w 49784"/>
              <a:gd name="connsiteY13" fmla="*/ 23984 h 30881"/>
              <a:gd name="connsiteX14" fmla="*/ 38630 w 49784"/>
              <a:gd name="connsiteY14" fmla="*/ 25677 h 30881"/>
              <a:gd name="connsiteX15" fmla="*/ 32230 w 49784"/>
              <a:gd name="connsiteY15" fmla="*/ 27108 h 30881"/>
              <a:gd name="connsiteX16" fmla="*/ 26510 w 49784"/>
              <a:gd name="connsiteY16" fmla="*/ 28444 h 30881"/>
              <a:gd name="connsiteX17" fmla="*/ 20208 w 49784"/>
              <a:gd name="connsiteY17" fmla="*/ 29782 h 30881"/>
              <a:gd name="connsiteX18" fmla="*/ 12822 w 49784"/>
              <a:gd name="connsiteY18" fmla="*/ 30881 h 30881"/>
              <a:gd name="connsiteX0" fmla="*/ 0 w 49786"/>
              <a:gd name="connsiteY0" fmla="*/ 0 h 30881"/>
              <a:gd name="connsiteX1" fmla="*/ 14327 w 49786"/>
              <a:gd name="connsiteY1" fmla="*/ 1216 h 30881"/>
              <a:gd name="connsiteX2" fmla="*/ 20628 w 49786"/>
              <a:gd name="connsiteY2" fmla="*/ 2034 h 30881"/>
              <a:gd name="connsiteX3" fmla="*/ 27219 w 49786"/>
              <a:gd name="connsiteY3" fmla="*/ 4391 h 30881"/>
              <a:gd name="connsiteX4" fmla="*/ 30824 w 49786"/>
              <a:gd name="connsiteY4" fmla="*/ 6994 h 30881"/>
              <a:gd name="connsiteX5" fmla="*/ 31191 w 49786"/>
              <a:gd name="connsiteY5" fmla="*/ 8818 h 30881"/>
              <a:gd name="connsiteX6" fmla="*/ 32270 w 49786"/>
              <a:gd name="connsiteY6" fmla="*/ 11459 h 30881"/>
              <a:gd name="connsiteX7" fmla="*/ 35915 w 49786"/>
              <a:gd name="connsiteY7" fmla="*/ 13202 h 30881"/>
              <a:gd name="connsiteX8" fmla="*/ 40084 w 49786"/>
              <a:gd name="connsiteY8" fmla="*/ 14948 h 30881"/>
              <a:gd name="connsiteX9" fmla="*/ 45112 w 49786"/>
              <a:gd name="connsiteY9" fmla="*/ 17234 h 30881"/>
              <a:gd name="connsiteX10" fmla="*/ 49616 w 49786"/>
              <a:gd name="connsiteY10" fmla="*/ 19484 h 30881"/>
              <a:gd name="connsiteX11" fmla="*/ 48533 w 49786"/>
              <a:gd name="connsiteY11" fmla="*/ 21595 h 30881"/>
              <a:gd name="connsiteX12" fmla="*/ 45614 w 49786"/>
              <a:gd name="connsiteY12" fmla="*/ 22953 h 30881"/>
              <a:gd name="connsiteX13" fmla="*/ 43414 w 49786"/>
              <a:gd name="connsiteY13" fmla="*/ 23984 h 30881"/>
              <a:gd name="connsiteX14" fmla="*/ 38630 w 49786"/>
              <a:gd name="connsiteY14" fmla="*/ 25677 h 30881"/>
              <a:gd name="connsiteX15" fmla="*/ 32230 w 49786"/>
              <a:gd name="connsiteY15" fmla="*/ 27108 h 30881"/>
              <a:gd name="connsiteX16" fmla="*/ 26510 w 49786"/>
              <a:gd name="connsiteY16" fmla="*/ 28444 h 30881"/>
              <a:gd name="connsiteX17" fmla="*/ 20208 w 49786"/>
              <a:gd name="connsiteY17" fmla="*/ 29782 h 30881"/>
              <a:gd name="connsiteX18" fmla="*/ 12822 w 49786"/>
              <a:gd name="connsiteY18" fmla="*/ 30881 h 30881"/>
              <a:gd name="connsiteX0" fmla="*/ 0 w 49786"/>
              <a:gd name="connsiteY0" fmla="*/ 0 h 30881"/>
              <a:gd name="connsiteX1" fmla="*/ 14327 w 49786"/>
              <a:gd name="connsiteY1" fmla="*/ 1216 h 30881"/>
              <a:gd name="connsiteX2" fmla="*/ 20628 w 49786"/>
              <a:gd name="connsiteY2" fmla="*/ 2034 h 30881"/>
              <a:gd name="connsiteX3" fmla="*/ 27219 w 49786"/>
              <a:gd name="connsiteY3" fmla="*/ 4391 h 30881"/>
              <a:gd name="connsiteX4" fmla="*/ 30824 w 49786"/>
              <a:gd name="connsiteY4" fmla="*/ 6994 h 30881"/>
              <a:gd name="connsiteX5" fmla="*/ 31191 w 49786"/>
              <a:gd name="connsiteY5" fmla="*/ 8818 h 30881"/>
              <a:gd name="connsiteX6" fmla="*/ 32270 w 49786"/>
              <a:gd name="connsiteY6" fmla="*/ 11459 h 30881"/>
              <a:gd name="connsiteX7" fmla="*/ 35915 w 49786"/>
              <a:gd name="connsiteY7" fmla="*/ 13202 h 30881"/>
              <a:gd name="connsiteX8" fmla="*/ 40084 w 49786"/>
              <a:gd name="connsiteY8" fmla="*/ 14948 h 30881"/>
              <a:gd name="connsiteX9" fmla="*/ 45112 w 49786"/>
              <a:gd name="connsiteY9" fmla="*/ 17234 h 30881"/>
              <a:gd name="connsiteX10" fmla="*/ 49616 w 49786"/>
              <a:gd name="connsiteY10" fmla="*/ 19484 h 30881"/>
              <a:gd name="connsiteX11" fmla="*/ 48533 w 49786"/>
              <a:gd name="connsiteY11" fmla="*/ 21595 h 30881"/>
              <a:gd name="connsiteX12" fmla="*/ 45614 w 49786"/>
              <a:gd name="connsiteY12" fmla="*/ 22953 h 30881"/>
              <a:gd name="connsiteX13" fmla="*/ 42236 w 49786"/>
              <a:gd name="connsiteY13" fmla="*/ 24597 h 30881"/>
              <a:gd name="connsiteX14" fmla="*/ 38630 w 49786"/>
              <a:gd name="connsiteY14" fmla="*/ 25677 h 30881"/>
              <a:gd name="connsiteX15" fmla="*/ 32230 w 49786"/>
              <a:gd name="connsiteY15" fmla="*/ 27108 h 30881"/>
              <a:gd name="connsiteX16" fmla="*/ 26510 w 49786"/>
              <a:gd name="connsiteY16" fmla="*/ 28444 h 30881"/>
              <a:gd name="connsiteX17" fmla="*/ 20208 w 49786"/>
              <a:gd name="connsiteY17" fmla="*/ 29782 h 30881"/>
              <a:gd name="connsiteX18" fmla="*/ 12822 w 49786"/>
              <a:gd name="connsiteY18" fmla="*/ 30881 h 30881"/>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2158 w 53314"/>
              <a:gd name="connsiteY14" fmla="*/ 25677 h 34097"/>
              <a:gd name="connsiteX15" fmla="*/ 35758 w 53314"/>
              <a:gd name="connsiteY15" fmla="*/ 27108 h 34097"/>
              <a:gd name="connsiteX16" fmla="*/ 30038 w 53314"/>
              <a:gd name="connsiteY16" fmla="*/ 28444 h 34097"/>
              <a:gd name="connsiteX17" fmla="*/ 23736 w 53314"/>
              <a:gd name="connsiteY17" fmla="*/ 29782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2158 w 53314"/>
              <a:gd name="connsiteY14" fmla="*/ 25677 h 34097"/>
              <a:gd name="connsiteX15" fmla="*/ 35758 w 53314"/>
              <a:gd name="connsiteY15" fmla="*/ 27108 h 34097"/>
              <a:gd name="connsiteX16" fmla="*/ 30038 w 53314"/>
              <a:gd name="connsiteY16" fmla="*/ 28444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2158 w 53314"/>
              <a:gd name="connsiteY14" fmla="*/ 25677 h 34097"/>
              <a:gd name="connsiteX15" fmla="*/ 35758 w 53314"/>
              <a:gd name="connsiteY15" fmla="*/ 27108 h 34097"/>
              <a:gd name="connsiteX16" fmla="*/ 29707 w 53314"/>
              <a:gd name="connsiteY16" fmla="*/ 28691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1827 w 53314"/>
              <a:gd name="connsiteY14" fmla="*/ 25677 h 34097"/>
              <a:gd name="connsiteX15" fmla="*/ 35758 w 53314"/>
              <a:gd name="connsiteY15" fmla="*/ 27108 h 34097"/>
              <a:gd name="connsiteX16" fmla="*/ 29707 w 53314"/>
              <a:gd name="connsiteY16" fmla="*/ 28691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1827 w 53314"/>
              <a:gd name="connsiteY14" fmla="*/ 25677 h 34097"/>
              <a:gd name="connsiteX15" fmla="*/ 36421 w 53314"/>
              <a:gd name="connsiteY15" fmla="*/ 27249 h 34097"/>
              <a:gd name="connsiteX16" fmla="*/ 29707 w 53314"/>
              <a:gd name="connsiteY16" fmla="*/ 28691 h 34097"/>
              <a:gd name="connsiteX17" fmla="*/ 22410 w 53314"/>
              <a:gd name="connsiteY17" fmla="*/ 30489 h 34097"/>
              <a:gd name="connsiteX18" fmla="*/ 0 w 53314"/>
              <a:gd name="connsiteY18" fmla="*/ 34097 h 34097"/>
              <a:gd name="connsiteX0" fmla="*/ 3528 w 53314"/>
              <a:gd name="connsiteY0" fmla="*/ 0 h 34097"/>
              <a:gd name="connsiteX1" fmla="*/ 17855 w 53314"/>
              <a:gd name="connsiteY1" fmla="*/ 1216 h 34097"/>
              <a:gd name="connsiteX2" fmla="*/ 24156 w 53314"/>
              <a:gd name="connsiteY2" fmla="*/ 2034 h 34097"/>
              <a:gd name="connsiteX3" fmla="*/ 30747 w 53314"/>
              <a:gd name="connsiteY3" fmla="*/ 4391 h 34097"/>
              <a:gd name="connsiteX4" fmla="*/ 34352 w 53314"/>
              <a:gd name="connsiteY4" fmla="*/ 6994 h 34097"/>
              <a:gd name="connsiteX5" fmla="*/ 34719 w 53314"/>
              <a:gd name="connsiteY5" fmla="*/ 8818 h 34097"/>
              <a:gd name="connsiteX6" fmla="*/ 35798 w 53314"/>
              <a:gd name="connsiteY6" fmla="*/ 11459 h 34097"/>
              <a:gd name="connsiteX7" fmla="*/ 39443 w 53314"/>
              <a:gd name="connsiteY7" fmla="*/ 13202 h 34097"/>
              <a:gd name="connsiteX8" fmla="*/ 43612 w 53314"/>
              <a:gd name="connsiteY8" fmla="*/ 14948 h 34097"/>
              <a:gd name="connsiteX9" fmla="*/ 48640 w 53314"/>
              <a:gd name="connsiteY9" fmla="*/ 17234 h 34097"/>
              <a:gd name="connsiteX10" fmla="*/ 53144 w 53314"/>
              <a:gd name="connsiteY10" fmla="*/ 19484 h 34097"/>
              <a:gd name="connsiteX11" fmla="*/ 52061 w 53314"/>
              <a:gd name="connsiteY11" fmla="*/ 21595 h 34097"/>
              <a:gd name="connsiteX12" fmla="*/ 49142 w 53314"/>
              <a:gd name="connsiteY12" fmla="*/ 22953 h 34097"/>
              <a:gd name="connsiteX13" fmla="*/ 45764 w 53314"/>
              <a:gd name="connsiteY13" fmla="*/ 24597 h 34097"/>
              <a:gd name="connsiteX14" fmla="*/ 41827 w 53314"/>
              <a:gd name="connsiteY14" fmla="*/ 25677 h 34097"/>
              <a:gd name="connsiteX15" fmla="*/ 36421 w 53314"/>
              <a:gd name="connsiteY15" fmla="*/ 27249 h 34097"/>
              <a:gd name="connsiteX16" fmla="*/ 29707 w 53314"/>
              <a:gd name="connsiteY16" fmla="*/ 28691 h 34097"/>
              <a:gd name="connsiteX17" fmla="*/ 21858 w 53314"/>
              <a:gd name="connsiteY17" fmla="*/ 30418 h 34097"/>
              <a:gd name="connsiteX18" fmla="*/ 0 w 53314"/>
              <a:gd name="connsiteY18" fmla="*/ 34097 h 34097"/>
              <a:gd name="connsiteX0" fmla="*/ 3528 w 53303"/>
              <a:gd name="connsiteY0" fmla="*/ 0 h 34097"/>
              <a:gd name="connsiteX1" fmla="*/ 17855 w 53303"/>
              <a:gd name="connsiteY1" fmla="*/ 1216 h 34097"/>
              <a:gd name="connsiteX2" fmla="*/ 24156 w 53303"/>
              <a:gd name="connsiteY2" fmla="*/ 2034 h 34097"/>
              <a:gd name="connsiteX3" fmla="*/ 30747 w 53303"/>
              <a:gd name="connsiteY3" fmla="*/ 4391 h 34097"/>
              <a:gd name="connsiteX4" fmla="*/ 34352 w 53303"/>
              <a:gd name="connsiteY4" fmla="*/ 6994 h 34097"/>
              <a:gd name="connsiteX5" fmla="*/ 34719 w 53303"/>
              <a:gd name="connsiteY5" fmla="*/ 8818 h 34097"/>
              <a:gd name="connsiteX6" fmla="*/ 35798 w 53303"/>
              <a:gd name="connsiteY6" fmla="*/ 11459 h 34097"/>
              <a:gd name="connsiteX7" fmla="*/ 39443 w 53303"/>
              <a:gd name="connsiteY7" fmla="*/ 13202 h 34097"/>
              <a:gd name="connsiteX8" fmla="*/ 43612 w 53303"/>
              <a:gd name="connsiteY8" fmla="*/ 14948 h 34097"/>
              <a:gd name="connsiteX9" fmla="*/ 48640 w 53303"/>
              <a:gd name="connsiteY9" fmla="*/ 17234 h 34097"/>
              <a:gd name="connsiteX10" fmla="*/ 53144 w 53303"/>
              <a:gd name="connsiteY10" fmla="*/ 19484 h 34097"/>
              <a:gd name="connsiteX11" fmla="*/ 52061 w 53303"/>
              <a:gd name="connsiteY11" fmla="*/ 21595 h 34097"/>
              <a:gd name="connsiteX12" fmla="*/ 49805 w 53303"/>
              <a:gd name="connsiteY12" fmla="*/ 23024 h 34097"/>
              <a:gd name="connsiteX13" fmla="*/ 45764 w 53303"/>
              <a:gd name="connsiteY13" fmla="*/ 24597 h 34097"/>
              <a:gd name="connsiteX14" fmla="*/ 41827 w 53303"/>
              <a:gd name="connsiteY14" fmla="*/ 25677 h 34097"/>
              <a:gd name="connsiteX15" fmla="*/ 36421 w 53303"/>
              <a:gd name="connsiteY15" fmla="*/ 27249 h 34097"/>
              <a:gd name="connsiteX16" fmla="*/ 29707 w 53303"/>
              <a:gd name="connsiteY16" fmla="*/ 28691 h 34097"/>
              <a:gd name="connsiteX17" fmla="*/ 21858 w 53303"/>
              <a:gd name="connsiteY17" fmla="*/ 30418 h 34097"/>
              <a:gd name="connsiteX18" fmla="*/ 0 w 53303"/>
              <a:gd name="connsiteY18" fmla="*/ 34097 h 34097"/>
              <a:gd name="connsiteX0" fmla="*/ 3528 w 53303"/>
              <a:gd name="connsiteY0" fmla="*/ 0 h 34097"/>
              <a:gd name="connsiteX1" fmla="*/ 17855 w 53303"/>
              <a:gd name="connsiteY1" fmla="*/ 1216 h 34097"/>
              <a:gd name="connsiteX2" fmla="*/ 24156 w 53303"/>
              <a:gd name="connsiteY2" fmla="*/ 2034 h 34097"/>
              <a:gd name="connsiteX3" fmla="*/ 30747 w 53303"/>
              <a:gd name="connsiteY3" fmla="*/ 4391 h 34097"/>
              <a:gd name="connsiteX4" fmla="*/ 34352 w 53303"/>
              <a:gd name="connsiteY4" fmla="*/ 6994 h 34097"/>
              <a:gd name="connsiteX5" fmla="*/ 34719 w 53303"/>
              <a:gd name="connsiteY5" fmla="*/ 8818 h 34097"/>
              <a:gd name="connsiteX6" fmla="*/ 35798 w 53303"/>
              <a:gd name="connsiteY6" fmla="*/ 11459 h 34097"/>
              <a:gd name="connsiteX7" fmla="*/ 39443 w 53303"/>
              <a:gd name="connsiteY7" fmla="*/ 13202 h 34097"/>
              <a:gd name="connsiteX8" fmla="*/ 43612 w 53303"/>
              <a:gd name="connsiteY8" fmla="*/ 14948 h 34097"/>
              <a:gd name="connsiteX9" fmla="*/ 48640 w 53303"/>
              <a:gd name="connsiteY9" fmla="*/ 17234 h 34097"/>
              <a:gd name="connsiteX10" fmla="*/ 53144 w 53303"/>
              <a:gd name="connsiteY10" fmla="*/ 19484 h 34097"/>
              <a:gd name="connsiteX11" fmla="*/ 52061 w 53303"/>
              <a:gd name="connsiteY11" fmla="*/ 21595 h 34097"/>
              <a:gd name="connsiteX12" fmla="*/ 49805 w 53303"/>
              <a:gd name="connsiteY12" fmla="*/ 23024 h 34097"/>
              <a:gd name="connsiteX13" fmla="*/ 45764 w 53303"/>
              <a:gd name="connsiteY13" fmla="*/ 24597 h 34097"/>
              <a:gd name="connsiteX14" fmla="*/ 41275 w 53303"/>
              <a:gd name="connsiteY14" fmla="*/ 25924 h 34097"/>
              <a:gd name="connsiteX15" fmla="*/ 36421 w 53303"/>
              <a:gd name="connsiteY15" fmla="*/ 27249 h 34097"/>
              <a:gd name="connsiteX16" fmla="*/ 29707 w 53303"/>
              <a:gd name="connsiteY16" fmla="*/ 28691 h 34097"/>
              <a:gd name="connsiteX17" fmla="*/ 21858 w 53303"/>
              <a:gd name="connsiteY17" fmla="*/ 30418 h 34097"/>
              <a:gd name="connsiteX18" fmla="*/ 0 w 53303"/>
              <a:gd name="connsiteY18" fmla="*/ 34097 h 34097"/>
              <a:gd name="connsiteX0" fmla="*/ 3528 w 52726"/>
              <a:gd name="connsiteY0" fmla="*/ 0 h 34097"/>
              <a:gd name="connsiteX1" fmla="*/ 17855 w 52726"/>
              <a:gd name="connsiteY1" fmla="*/ 1216 h 34097"/>
              <a:gd name="connsiteX2" fmla="*/ 24156 w 52726"/>
              <a:gd name="connsiteY2" fmla="*/ 2034 h 34097"/>
              <a:gd name="connsiteX3" fmla="*/ 30747 w 52726"/>
              <a:gd name="connsiteY3" fmla="*/ 4391 h 34097"/>
              <a:gd name="connsiteX4" fmla="*/ 34352 w 52726"/>
              <a:gd name="connsiteY4" fmla="*/ 6994 h 34097"/>
              <a:gd name="connsiteX5" fmla="*/ 34719 w 52726"/>
              <a:gd name="connsiteY5" fmla="*/ 8818 h 34097"/>
              <a:gd name="connsiteX6" fmla="*/ 35798 w 52726"/>
              <a:gd name="connsiteY6" fmla="*/ 11459 h 34097"/>
              <a:gd name="connsiteX7" fmla="*/ 39443 w 52726"/>
              <a:gd name="connsiteY7" fmla="*/ 13202 h 34097"/>
              <a:gd name="connsiteX8" fmla="*/ 43612 w 52726"/>
              <a:gd name="connsiteY8" fmla="*/ 14948 h 34097"/>
              <a:gd name="connsiteX9" fmla="*/ 48640 w 52726"/>
              <a:gd name="connsiteY9" fmla="*/ 17234 h 34097"/>
              <a:gd name="connsiteX10" fmla="*/ 52481 w 52726"/>
              <a:gd name="connsiteY10" fmla="*/ 19166 h 34097"/>
              <a:gd name="connsiteX11" fmla="*/ 52061 w 52726"/>
              <a:gd name="connsiteY11" fmla="*/ 21595 h 34097"/>
              <a:gd name="connsiteX12" fmla="*/ 49805 w 52726"/>
              <a:gd name="connsiteY12" fmla="*/ 23024 h 34097"/>
              <a:gd name="connsiteX13" fmla="*/ 45764 w 52726"/>
              <a:gd name="connsiteY13" fmla="*/ 24597 h 34097"/>
              <a:gd name="connsiteX14" fmla="*/ 41275 w 52726"/>
              <a:gd name="connsiteY14" fmla="*/ 25924 h 34097"/>
              <a:gd name="connsiteX15" fmla="*/ 36421 w 52726"/>
              <a:gd name="connsiteY15" fmla="*/ 27249 h 34097"/>
              <a:gd name="connsiteX16" fmla="*/ 29707 w 52726"/>
              <a:gd name="connsiteY16" fmla="*/ 28691 h 34097"/>
              <a:gd name="connsiteX17" fmla="*/ 21858 w 52726"/>
              <a:gd name="connsiteY17" fmla="*/ 30418 h 34097"/>
              <a:gd name="connsiteX18" fmla="*/ 0 w 52726"/>
              <a:gd name="connsiteY18"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4352 w 52693"/>
              <a:gd name="connsiteY4" fmla="*/ 6994 h 34097"/>
              <a:gd name="connsiteX5" fmla="*/ 34719 w 52693"/>
              <a:gd name="connsiteY5" fmla="*/ 8818 h 34097"/>
              <a:gd name="connsiteX6" fmla="*/ 35798 w 52693"/>
              <a:gd name="connsiteY6" fmla="*/ 11459 h 34097"/>
              <a:gd name="connsiteX7" fmla="*/ 39443 w 52693"/>
              <a:gd name="connsiteY7" fmla="*/ 13202 h 34097"/>
              <a:gd name="connsiteX8" fmla="*/ 43612 w 52693"/>
              <a:gd name="connsiteY8" fmla="*/ 14948 h 34097"/>
              <a:gd name="connsiteX9" fmla="*/ 49082 w 52693"/>
              <a:gd name="connsiteY9" fmla="*/ 17093 h 34097"/>
              <a:gd name="connsiteX10" fmla="*/ 52481 w 52693"/>
              <a:gd name="connsiteY10" fmla="*/ 19166 h 34097"/>
              <a:gd name="connsiteX11" fmla="*/ 52061 w 52693"/>
              <a:gd name="connsiteY11" fmla="*/ 21595 h 34097"/>
              <a:gd name="connsiteX12" fmla="*/ 49805 w 52693"/>
              <a:gd name="connsiteY12" fmla="*/ 23024 h 34097"/>
              <a:gd name="connsiteX13" fmla="*/ 45764 w 52693"/>
              <a:gd name="connsiteY13" fmla="*/ 24597 h 34097"/>
              <a:gd name="connsiteX14" fmla="*/ 41275 w 52693"/>
              <a:gd name="connsiteY14" fmla="*/ 25924 h 34097"/>
              <a:gd name="connsiteX15" fmla="*/ 36421 w 52693"/>
              <a:gd name="connsiteY15" fmla="*/ 27249 h 34097"/>
              <a:gd name="connsiteX16" fmla="*/ 29707 w 52693"/>
              <a:gd name="connsiteY16" fmla="*/ 28691 h 34097"/>
              <a:gd name="connsiteX17" fmla="*/ 21858 w 52693"/>
              <a:gd name="connsiteY17" fmla="*/ 30418 h 34097"/>
              <a:gd name="connsiteX18" fmla="*/ 0 w 52693"/>
              <a:gd name="connsiteY18"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4352 w 52693"/>
              <a:gd name="connsiteY4" fmla="*/ 6994 h 34097"/>
              <a:gd name="connsiteX5" fmla="*/ 34719 w 52693"/>
              <a:gd name="connsiteY5" fmla="*/ 8818 h 34097"/>
              <a:gd name="connsiteX6" fmla="*/ 35798 w 52693"/>
              <a:gd name="connsiteY6" fmla="*/ 11459 h 34097"/>
              <a:gd name="connsiteX7" fmla="*/ 43612 w 52693"/>
              <a:gd name="connsiteY7" fmla="*/ 14948 h 34097"/>
              <a:gd name="connsiteX8" fmla="*/ 49082 w 52693"/>
              <a:gd name="connsiteY8" fmla="*/ 17093 h 34097"/>
              <a:gd name="connsiteX9" fmla="*/ 52481 w 52693"/>
              <a:gd name="connsiteY9" fmla="*/ 19166 h 34097"/>
              <a:gd name="connsiteX10" fmla="*/ 52061 w 52693"/>
              <a:gd name="connsiteY10" fmla="*/ 21595 h 34097"/>
              <a:gd name="connsiteX11" fmla="*/ 49805 w 52693"/>
              <a:gd name="connsiteY11" fmla="*/ 23024 h 34097"/>
              <a:gd name="connsiteX12" fmla="*/ 45764 w 52693"/>
              <a:gd name="connsiteY12" fmla="*/ 24597 h 34097"/>
              <a:gd name="connsiteX13" fmla="*/ 41275 w 52693"/>
              <a:gd name="connsiteY13" fmla="*/ 25924 h 34097"/>
              <a:gd name="connsiteX14" fmla="*/ 36421 w 52693"/>
              <a:gd name="connsiteY14" fmla="*/ 27249 h 34097"/>
              <a:gd name="connsiteX15" fmla="*/ 29707 w 52693"/>
              <a:gd name="connsiteY15" fmla="*/ 28691 h 34097"/>
              <a:gd name="connsiteX16" fmla="*/ 21858 w 52693"/>
              <a:gd name="connsiteY16" fmla="*/ 30418 h 34097"/>
              <a:gd name="connsiteX17" fmla="*/ 0 w 52693"/>
              <a:gd name="connsiteY17"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4352 w 52693"/>
              <a:gd name="connsiteY4" fmla="*/ 6994 h 34097"/>
              <a:gd name="connsiteX5" fmla="*/ 35798 w 52693"/>
              <a:gd name="connsiteY5" fmla="*/ 11459 h 34097"/>
              <a:gd name="connsiteX6" fmla="*/ 43612 w 52693"/>
              <a:gd name="connsiteY6" fmla="*/ 14948 h 34097"/>
              <a:gd name="connsiteX7" fmla="*/ 49082 w 52693"/>
              <a:gd name="connsiteY7" fmla="*/ 17093 h 34097"/>
              <a:gd name="connsiteX8" fmla="*/ 52481 w 52693"/>
              <a:gd name="connsiteY8" fmla="*/ 19166 h 34097"/>
              <a:gd name="connsiteX9" fmla="*/ 52061 w 52693"/>
              <a:gd name="connsiteY9" fmla="*/ 21595 h 34097"/>
              <a:gd name="connsiteX10" fmla="*/ 49805 w 52693"/>
              <a:gd name="connsiteY10" fmla="*/ 23024 h 34097"/>
              <a:gd name="connsiteX11" fmla="*/ 45764 w 52693"/>
              <a:gd name="connsiteY11" fmla="*/ 24597 h 34097"/>
              <a:gd name="connsiteX12" fmla="*/ 41275 w 52693"/>
              <a:gd name="connsiteY12" fmla="*/ 25924 h 34097"/>
              <a:gd name="connsiteX13" fmla="*/ 36421 w 52693"/>
              <a:gd name="connsiteY13" fmla="*/ 27249 h 34097"/>
              <a:gd name="connsiteX14" fmla="*/ 29707 w 52693"/>
              <a:gd name="connsiteY14" fmla="*/ 28691 h 34097"/>
              <a:gd name="connsiteX15" fmla="*/ 21858 w 52693"/>
              <a:gd name="connsiteY15" fmla="*/ 30418 h 34097"/>
              <a:gd name="connsiteX16" fmla="*/ 0 w 52693"/>
              <a:gd name="connsiteY16"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4352 w 52693"/>
              <a:gd name="connsiteY4" fmla="*/ 6994 h 34097"/>
              <a:gd name="connsiteX5" fmla="*/ 43752 w 52693"/>
              <a:gd name="connsiteY5" fmla="*/ 10535 h 34097"/>
              <a:gd name="connsiteX6" fmla="*/ 43612 w 52693"/>
              <a:gd name="connsiteY6" fmla="*/ 14948 h 34097"/>
              <a:gd name="connsiteX7" fmla="*/ 49082 w 52693"/>
              <a:gd name="connsiteY7" fmla="*/ 17093 h 34097"/>
              <a:gd name="connsiteX8" fmla="*/ 52481 w 52693"/>
              <a:gd name="connsiteY8" fmla="*/ 19166 h 34097"/>
              <a:gd name="connsiteX9" fmla="*/ 52061 w 52693"/>
              <a:gd name="connsiteY9" fmla="*/ 21595 h 34097"/>
              <a:gd name="connsiteX10" fmla="*/ 49805 w 52693"/>
              <a:gd name="connsiteY10" fmla="*/ 23024 h 34097"/>
              <a:gd name="connsiteX11" fmla="*/ 45764 w 52693"/>
              <a:gd name="connsiteY11" fmla="*/ 24597 h 34097"/>
              <a:gd name="connsiteX12" fmla="*/ 41275 w 52693"/>
              <a:gd name="connsiteY12" fmla="*/ 25924 h 34097"/>
              <a:gd name="connsiteX13" fmla="*/ 36421 w 52693"/>
              <a:gd name="connsiteY13" fmla="*/ 27249 h 34097"/>
              <a:gd name="connsiteX14" fmla="*/ 29707 w 52693"/>
              <a:gd name="connsiteY14" fmla="*/ 28691 h 34097"/>
              <a:gd name="connsiteX15" fmla="*/ 21858 w 52693"/>
              <a:gd name="connsiteY15" fmla="*/ 30418 h 34097"/>
              <a:gd name="connsiteX16" fmla="*/ 0 w 52693"/>
              <a:gd name="connsiteY16"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4352 w 52693"/>
              <a:gd name="connsiteY4" fmla="*/ 6994 h 34097"/>
              <a:gd name="connsiteX5" fmla="*/ 43752 w 52693"/>
              <a:gd name="connsiteY5" fmla="*/ 10535 h 34097"/>
              <a:gd name="connsiteX6" fmla="*/ 47147 w 52693"/>
              <a:gd name="connsiteY6" fmla="*/ 14948 h 34097"/>
              <a:gd name="connsiteX7" fmla="*/ 49082 w 52693"/>
              <a:gd name="connsiteY7" fmla="*/ 17093 h 34097"/>
              <a:gd name="connsiteX8" fmla="*/ 52481 w 52693"/>
              <a:gd name="connsiteY8" fmla="*/ 19166 h 34097"/>
              <a:gd name="connsiteX9" fmla="*/ 52061 w 52693"/>
              <a:gd name="connsiteY9" fmla="*/ 21595 h 34097"/>
              <a:gd name="connsiteX10" fmla="*/ 49805 w 52693"/>
              <a:gd name="connsiteY10" fmla="*/ 23024 h 34097"/>
              <a:gd name="connsiteX11" fmla="*/ 45764 w 52693"/>
              <a:gd name="connsiteY11" fmla="*/ 24597 h 34097"/>
              <a:gd name="connsiteX12" fmla="*/ 41275 w 52693"/>
              <a:gd name="connsiteY12" fmla="*/ 25924 h 34097"/>
              <a:gd name="connsiteX13" fmla="*/ 36421 w 52693"/>
              <a:gd name="connsiteY13" fmla="*/ 27249 h 34097"/>
              <a:gd name="connsiteX14" fmla="*/ 29707 w 52693"/>
              <a:gd name="connsiteY14" fmla="*/ 28691 h 34097"/>
              <a:gd name="connsiteX15" fmla="*/ 21858 w 52693"/>
              <a:gd name="connsiteY15" fmla="*/ 30418 h 34097"/>
              <a:gd name="connsiteX16" fmla="*/ 0 w 52693"/>
              <a:gd name="connsiteY16"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7003 w 52693"/>
              <a:gd name="connsiteY4" fmla="*/ 7456 h 34097"/>
              <a:gd name="connsiteX5" fmla="*/ 43752 w 52693"/>
              <a:gd name="connsiteY5" fmla="*/ 10535 h 34097"/>
              <a:gd name="connsiteX6" fmla="*/ 47147 w 52693"/>
              <a:gd name="connsiteY6" fmla="*/ 14948 h 34097"/>
              <a:gd name="connsiteX7" fmla="*/ 49082 w 52693"/>
              <a:gd name="connsiteY7" fmla="*/ 17093 h 34097"/>
              <a:gd name="connsiteX8" fmla="*/ 52481 w 52693"/>
              <a:gd name="connsiteY8" fmla="*/ 19166 h 34097"/>
              <a:gd name="connsiteX9" fmla="*/ 52061 w 52693"/>
              <a:gd name="connsiteY9" fmla="*/ 21595 h 34097"/>
              <a:gd name="connsiteX10" fmla="*/ 49805 w 52693"/>
              <a:gd name="connsiteY10" fmla="*/ 23024 h 34097"/>
              <a:gd name="connsiteX11" fmla="*/ 45764 w 52693"/>
              <a:gd name="connsiteY11" fmla="*/ 24597 h 34097"/>
              <a:gd name="connsiteX12" fmla="*/ 41275 w 52693"/>
              <a:gd name="connsiteY12" fmla="*/ 25924 h 34097"/>
              <a:gd name="connsiteX13" fmla="*/ 36421 w 52693"/>
              <a:gd name="connsiteY13" fmla="*/ 27249 h 34097"/>
              <a:gd name="connsiteX14" fmla="*/ 29707 w 52693"/>
              <a:gd name="connsiteY14" fmla="*/ 28691 h 34097"/>
              <a:gd name="connsiteX15" fmla="*/ 21858 w 52693"/>
              <a:gd name="connsiteY15" fmla="*/ 30418 h 34097"/>
              <a:gd name="connsiteX16" fmla="*/ 0 w 52693"/>
              <a:gd name="connsiteY16"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7003 w 52693"/>
              <a:gd name="connsiteY4" fmla="*/ 7456 h 34097"/>
              <a:gd name="connsiteX5" fmla="*/ 43752 w 52693"/>
              <a:gd name="connsiteY5" fmla="*/ 10535 h 34097"/>
              <a:gd name="connsiteX6" fmla="*/ 49082 w 52693"/>
              <a:gd name="connsiteY6" fmla="*/ 17093 h 34097"/>
              <a:gd name="connsiteX7" fmla="*/ 52481 w 52693"/>
              <a:gd name="connsiteY7" fmla="*/ 19166 h 34097"/>
              <a:gd name="connsiteX8" fmla="*/ 52061 w 52693"/>
              <a:gd name="connsiteY8" fmla="*/ 21595 h 34097"/>
              <a:gd name="connsiteX9" fmla="*/ 49805 w 52693"/>
              <a:gd name="connsiteY9" fmla="*/ 23024 h 34097"/>
              <a:gd name="connsiteX10" fmla="*/ 45764 w 52693"/>
              <a:gd name="connsiteY10" fmla="*/ 24597 h 34097"/>
              <a:gd name="connsiteX11" fmla="*/ 41275 w 52693"/>
              <a:gd name="connsiteY11" fmla="*/ 25924 h 34097"/>
              <a:gd name="connsiteX12" fmla="*/ 36421 w 52693"/>
              <a:gd name="connsiteY12" fmla="*/ 27249 h 34097"/>
              <a:gd name="connsiteX13" fmla="*/ 29707 w 52693"/>
              <a:gd name="connsiteY13" fmla="*/ 28691 h 34097"/>
              <a:gd name="connsiteX14" fmla="*/ 21858 w 52693"/>
              <a:gd name="connsiteY14" fmla="*/ 30418 h 34097"/>
              <a:gd name="connsiteX15" fmla="*/ 0 w 52693"/>
              <a:gd name="connsiteY15" fmla="*/ 34097 h 34097"/>
              <a:gd name="connsiteX0" fmla="*/ 3528 w 52693"/>
              <a:gd name="connsiteY0" fmla="*/ 0 h 34097"/>
              <a:gd name="connsiteX1" fmla="*/ 17855 w 52693"/>
              <a:gd name="connsiteY1" fmla="*/ 1216 h 34097"/>
              <a:gd name="connsiteX2" fmla="*/ 24156 w 52693"/>
              <a:gd name="connsiteY2" fmla="*/ 2034 h 34097"/>
              <a:gd name="connsiteX3" fmla="*/ 30747 w 52693"/>
              <a:gd name="connsiteY3" fmla="*/ 4391 h 34097"/>
              <a:gd name="connsiteX4" fmla="*/ 38108 w 52693"/>
              <a:gd name="connsiteY4" fmla="*/ 7571 h 34097"/>
              <a:gd name="connsiteX5" fmla="*/ 43752 w 52693"/>
              <a:gd name="connsiteY5" fmla="*/ 10535 h 34097"/>
              <a:gd name="connsiteX6" fmla="*/ 49082 w 52693"/>
              <a:gd name="connsiteY6" fmla="*/ 17093 h 34097"/>
              <a:gd name="connsiteX7" fmla="*/ 52481 w 52693"/>
              <a:gd name="connsiteY7" fmla="*/ 19166 h 34097"/>
              <a:gd name="connsiteX8" fmla="*/ 52061 w 52693"/>
              <a:gd name="connsiteY8" fmla="*/ 21595 h 34097"/>
              <a:gd name="connsiteX9" fmla="*/ 49805 w 52693"/>
              <a:gd name="connsiteY9" fmla="*/ 23024 h 34097"/>
              <a:gd name="connsiteX10" fmla="*/ 45764 w 52693"/>
              <a:gd name="connsiteY10" fmla="*/ 24597 h 34097"/>
              <a:gd name="connsiteX11" fmla="*/ 41275 w 52693"/>
              <a:gd name="connsiteY11" fmla="*/ 25924 h 34097"/>
              <a:gd name="connsiteX12" fmla="*/ 36421 w 52693"/>
              <a:gd name="connsiteY12" fmla="*/ 27249 h 34097"/>
              <a:gd name="connsiteX13" fmla="*/ 29707 w 52693"/>
              <a:gd name="connsiteY13" fmla="*/ 28691 h 34097"/>
              <a:gd name="connsiteX14" fmla="*/ 21858 w 52693"/>
              <a:gd name="connsiteY14" fmla="*/ 30418 h 34097"/>
              <a:gd name="connsiteX15" fmla="*/ 0 w 52693"/>
              <a:gd name="connsiteY15" fmla="*/ 34097 h 34097"/>
              <a:gd name="connsiteX0" fmla="*/ 3528 w 52693"/>
              <a:gd name="connsiteY0" fmla="*/ 0 h 34097"/>
              <a:gd name="connsiteX1" fmla="*/ 17855 w 52693"/>
              <a:gd name="connsiteY1" fmla="*/ 1216 h 34097"/>
              <a:gd name="connsiteX2" fmla="*/ 24156 w 52693"/>
              <a:gd name="connsiteY2" fmla="*/ 2034 h 34097"/>
              <a:gd name="connsiteX3" fmla="*/ 30968 w 52693"/>
              <a:gd name="connsiteY3" fmla="*/ 3698 h 34097"/>
              <a:gd name="connsiteX4" fmla="*/ 38108 w 52693"/>
              <a:gd name="connsiteY4" fmla="*/ 7571 h 34097"/>
              <a:gd name="connsiteX5" fmla="*/ 43752 w 52693"/>
              <a:gd name="connsiteY5" fmla="*/ 10535 h 34097"/>
              <a:gd name="connsiteX6" fmla="*/ 49082 w 52693"/>
              <a:gd name="connsiteY6" fmla="*/ 17093 h 34097"/>
              <a:gd name="connsiteX7" fmla="*/ 52481 w 52693"/>
              <a:gd name="connsiteY7" fmla="*/ 19166 h 34097"/>
              <a:gd name="connsiteX8" fmla="*/ 52061 w 52693"/>
              <a:gd name="connsiteY8" fmla="*/ 21595 h 34097"/>
              <a:gd name="connsiteX9" fmla="*/ 49805 w 52693"/>
              <a:gd name="connsiteY9" fmla="*/ 23024 h 34097"/>
              <a:gd name="connsiteX10" fmla="*/ 45764 w 52693"/>
              <a:gd name="connsiteY10" fmla="*/ 24597 h 34097"/>
              <a:gd name="connsiteX11" fmla="*/ 41275 w 52693"/>
              <a:gd name="connsiteY11" fmla="*/ 25924 h 34097"/>
              <a:gd name="connsiteX12" fmla="*/ 36421 w 52693"/>
              <a:gd name="connsiteY12" fmla="*/ 27249 h 34097"/>
              <a:gd name="connsiteX13" fmla="*/ 29707 w 52693"/>
              <a:gd name="connsiteY13" fmla="*/ 28691 h 34097"/>
              <a:gd name="connsiteX14" fmla="*/ 21858 w 52693"/>
              <a:gd name="connsiteY14" fmla="*/ 30418 h 34097"/>
              <a:gd name="connsiteX15" fmla="*/ 0 w 52693"/>
              <a:gd name="connsiteY15" fmla="*/ 34097 h 34097"/>
              <a:gd name="connsiteX0" fmla="*/ 3528 w 52709"/>
              <a:gd name="connsiteY0" fmla="*/ 0 h 34097"/>
              <a:gd name="connsiteX1" fmla="*/ 17855 w 52709"/>
              <a:gd name="connsiteY1" fmla="*/ 1216 h 34097"/>
              <a:gd name="connsiteX2" fmla="*/ 24156 w 52709"/>
              <a:gd name="connsiteY2" fmla="*/ 2034 h 34097"/>
              <a:gd name="connsiteX3" fmla="*/ 30968 w 52709"/>
              <a:gd name="connsiteY3" fmla="*/ 3698 h 34097"/>
              <a:gd name="connsiteX4" fmla="*/ 38108 w 52709"/>
              <a:gd name="connsiteY4" fmla="*/ 7571 h 34097"/>
              <a:gd name="connsiteX5" fmla="*/ 43752 w 52709"/>
              <a:gd name="connsiteY5" fmla="*/ 10535 h 34097"/>
              <a:gd name="connsiteX6" fmla="*/ 48861 w 52709"/>
              <a:gd name="connsiteY6" fmla="*/ 15476 h 34097"/>
              <a:gd name="connsiteX7" fmla="*/ 52481 w 52709"/>
              <a:gd name="connsiteY7" fmla="*/ 19166 h 34097"/>
              <a:gd name="connsiteX8" fmla="*/ 52061 w 52709"/>
              <a:gd name="connsiteY8" fmla="*/ 21595 h 34097"/>
              <a:gd name="connsiteX9" fmla="*/ 49805 w 52709"/>
              <a:gd name="connsiteY9" fmla="*/ 23024 h 34097"/>
              <a:gd name="connsiteX10" fmla="*/ 45764 w 52709"/>
              <a:gd name="connsiteY10" fmla="*/ 24597 h 34097"/>
              <a:gd name="connsiteX11" fmla="*/ 41275 w 52709"/>
              <a:gd name="connsiteY11" fmla="*/ 25924 h 34097"/>
              <a:gd name="connsiteX12" fmla="*/ 36421 w 52709"/>
              <a:gd name="connsiteY12" fmla="*/ 27249 h 34097"/>
              <a:gd name="connsiteX13" fmla="*/ 29707 w 52709"/>
              <a:gd name="connsiteY13" fmla="*/ 28691 h 34097"/>
              <a:gd name="connsiteX14" fmla="*/ 21858 w 52709"/>
              <a:gd name="connsiteY14" fmla="*/ 30418 h 34097"/>
              <a:gd name="connsiteX15" fmla="*/ 0 w 52709"/>
              <a:gd name="connsiteY15" fmla="*/ 34097 h 34097"/>
              <a:gd name="connsiteX0" fmla="*/ 3528 w 52061"/>
              <a:gd name="connsiteY0" fmla="*/ 0 h 34097"/>
              <a:gd name="connsiteX1" fmla="*/ 17855 w 52061"/>
              <a:gd name="connsiteY1" fmla="*/ 1216 h 34097"/>
              <a:gd name="connsiteX2" fmla="*/ 24156 w 52061"/>
              <a:gd name="connsiteY2" fmla="*/ 2034 h 34097"/>
              <a:gd name="connsiteX3" fmla="*/ 30968 w 52061"/>
              <a:gd name="connsiteY3" fmla="*/ 3698 h 34097"/>
              <a:gd name="connsiteX4" fmla="*/ 38108 w 52061"/>
              <a:gd name="connsiteY4" fmla="*/ 7571 h 34097"/>
              <a:gd name="connsiteX5" fmla="*/ 43752 w 52061"/>
              <a:gd name="connsiteY5" fmla="*/ 10535 h 34097"/>
              <a:gd name="connsiteX6" fmla="*/ 48861 w 52061"/>
              <a:gd name="connsiteY6" fmla="*/ 15476 h 34097"/>
              <a:gd name="connsiteX7" fmla="*/ 50051 w 52061"/>
              <a:gd name="connsiteY7" fmla="*/ 19628 h 34097"/>
              <a:gd name="connsiteX8" fmla="*/ 52061 w 52061"/>
              <a:gd name="connsiteY8" fmla="*/ 21595 h 34097"/>
              <a:gd name="connsiteX9" fmla="*/ 49805 w 52061"/>
              <a:gd name="connsiteY9" fmla="*/ 23024 h 34097"/>
              <a:gd name="connsiteX10" fmla="*/ 45764 w 52061"/>
              <a:gd name="connsiteY10" fmla="*/ 24597 h 34097"/>
              <a:gd name="connsiteX11" fmla="*/ 41275 w 52061"/>
              <a:gd name="connsiteY11" fmla="*/ 25924 h 34097"/>
              <a:gd name="connsiteX12" fmla="*/ 36421 w 52061"/>
              <a:gd name="connsiteY12" fmla="*/ 27249 h 34097"/>
              <a:gd name="connsiteX13" fmla="*/ 29707 w 52061"/>
              <a:gd name="connsiteY13" fmla="*/ 28691 h 34097"/>
              <a:gd name="connsiteX14" fmla="*/ 21858 w 52061"/>
              <a:gd name="connsiteY14" fmla="*/ 30418 h 34097"/>
              <a:gd name="connsiteX15" fmla="*/ 0 w 52061"/>
              <a:gd name="connsiteY15" fmla="*/ 34097 h 34097"/>
              <a:gd name="connsiteX0" fmla="*/ 3528 w 50255"/>
              <a:gd name="connsiteY0" fmla="*/ 0 h 34097"/>
              <a:gd name="connsiteX1" fmla="*/ 17855 w 50255"/>
              <a:gd name="connsiteY1" fmla="*/ 1216 h 34097"/>
              <a:gd name="connsiteX2" fmla="*/ 24156 w 50255"/>
              <a:gd name="connsiteY2" fmla="*/ 2034 h 34097"/>
              <a:gd name="connsiteX3" fmla="*/ 30968 w 50255"/>
              <a:gd name="connsiteY3" fmla="*/ 3698 h 34097"/>
              <a:gd name="connsiteX4" fmla="*/ 38108 w 50255"/>
              <a:gd name="connsiteY4" fmla="*/ 7571 h 34097"/>
              <a:gd name="connsiteX5" fmla="*/ 43752 w 50255"/>
              <a:gd name="connsiteY5" fmla="*/ 10535 h 34097"/>
              <a:gd name="connsiteX6" fmla="*/ 48861 w 50255"/>
              <a:gd name="connsiteY6" fmla="*/ 15476 h 34097"/>
              <a:gd name="connsiteX7" fmla="*/ 50051 w 50255"/>
              <a:gd name="connsiteY7" fmla="*/ 19628 h 34097"/>
              <a:gd name="connsiteX8" fmla="*/ 49805 w 50255"/>
              <a:gd name="connsiteY8" fmla="*/ 23024 h 34097"/>
              <a:gd name="connsiteX9" fmla="*/ 45764 w 50255"/>
              <a:gd name="connsiteY9" fmla="*/ 24597 h 34097"/>
              <a:gd name="connsiteX10" fmla="*/ 41275 w 50255"/>
              <a:gd name="connsiteY10" fmla="*/ 25924 h 34097"/>
              <a:gd name="connsiteX11" fmla="*/ 36421 w 50255"/>
              <a:gd name="connsiteY11" fmla="*/ 27249 h 34097"/>
              <a:gd name="connsiteX12" fmla="*/ 29707 w 50255"/>
              <a:gd name="connsiteY12" fmla="*/ 28691 h 34097"/>
              <a:gd name="connsiteX13" fmla="*/ 21858 w 50255"/>
              <a:gd name="connsiteY13" fmla="*/ 30418 h 34097"/>
              <a:gd name="connsiteX14" fmla="*/ 0 w 50255"/>
              <a:gd name="connsiteY14" fmla="*/ 34097 h 34097"/>
              <a:gd name="connsiteX0" fmla="*/ 3528 w 50053"/>
              <a:gd name="connsiteY0" fmla="*/ 0 h 34097"/>
              <a:gd name="connsiteX1" fmla="*/ 17855 w 50053"/>
              <a:gd name="connsiteY1" fmla="*/ 1216 h 34097"/>
              <a:gd name="connsiteX2" fmla="*/ 24156 w 50053"/>
              <a:gd name="connsiteY2" fmla="*/ 2034 h 34097"/>
              <a:gd name="connsiteX3" fmla="*/ 30968 w 50053"/>
              <a:gd name="connsiteY3" fmla="*/ 3698 h 34097"/>
              <a:gd name="connsiteX4" fmla="*/ 38108 w 50053"/>
              <a:gd name="connsiteY4" fmla="*/ 7571 h 34097"/>
              <a:gd name="connsiteX5" fmla="*/ 43752 w 50053"/>
              <a:gd name="connsiteY5" fmla="*/ 10535 h 34097"/>
              <a:gd name="connsiteX6" fmla="*/ 48861 w 50053"/>
              <a:gd name="connsiteY6" fmla="*/ 15476 h 34097"/>
              <a:gd name="connsiteX7" fmla="*/ 50051 w 50053"/>
              <a:gd name="connsiteY7" fmla="*/ 19628 h 34097"/>
              <a:gd name="connsiteX8" fmla="*/ 48700 w 50053"/>
              <a:gd name="connsiteY8" fmla="*/ 23255 h 34097"/>
              <a:gd name="connsiteX9" fmla="*/ 45764 w 50053"/>
              <a:gd name="connsiteY9" fmla="*/ 24597 h 34097"/>
              <a:gd name="connsiteX10" fmla="*/ 41275 w 50053"/>
              <a:gd name="connsiteY10" fmla="*/ 25924 h 34097"/>
              <a:gd name="connsiteX11" fmla="*/ 36421 w 50053"/>
              <a:gd name="connsiteY11" fmla="*/ 27249 h 34097"/>
              <a:gd name="connsiteX12" fmla="*/ 29707 w 50053"/>
              <a:gd name="connsiteY12" fmla="*/ 28691 h 34097"/>
              <a:gd name="connsiteX13" fmla="*/ 21858 w 50053"/>
              <a:gd name="connsiteY13" fmla="*/ 30418 h 34097"/>
              <a:gd name="connsiteX14" fmla="*/ 0 w 50053"/>
              <a:gd name="connsiteY14" fmla="*/ 34097 h 34097"/>
              <a:gd name="connsiteX0" fmla="*/ 3528 w 50053"/>
              <a:gd name="connsiteY0" fmla="*/ 0 h 34097"/>
              <a:gd name="connsiteX1" fmla="*/ 17855 w 50053"/>
              <a:gd name="connsiteY1" fmla="*/ 1216 h 34097"/>
              <a:gd name="connsiteX2" fmla="*/ 24156 w 50053"/>
              <a:gd name="connsiteY2" fmla="*/ 2034 h 34097"/>
              <a:gd name="connsiteX3" fmla="*/ 30968 w 50053"/>
              <a:gd name="connsiteY3" fmla="*/ 3698 h 34097"/>
              <a:gd name="connsiteX4" fmla="*/ 38108 w 50053"/>
              <a:gd name="connsiteY4" fmla="*/ 7571 h 34097"/>
              <a:gd name="connsiteX5" fmla="*/ 43752 w 50053"/>
              <a:gd name="connsiteY5" fmla="*/ 10535 h 34097"/>
              <a:gd name="connsiteX6" fmla="*/ 48861 w 50053"/>
              <a:gd name="connsiteY6" fmla="*/ 15476 h 34097"/>
              <a:gd name="connsiteX7" fmla="*/ 50051 w 50053"/>
              <a:gd name="connsiteY7" fmla="*/ 19628 h 34097"/>
              <a:gd name="connsiteX8" fmla="*/ 48700 w 50053"/>
              <a:gd name="connsiteY8" fmla="*/ 23255 h 34097"/>
              <a:gd name="connsiteX9" fmla="*/ 42671 w 50053"/>
              <a:gd name="connsiteY9" fmla="*/ 25521 h 34097"/>
              <a:gd name="connsiteX10" fmla="*/ 41275 w 50053"/>
              <a:gd name="connsiteY10" fmla="*/ 25924 h 34097"/>
              <a:gd name="connsiteX11" fmla="*/ 36421 w 50053"/>
              <a:gd name="connsiteY11" fmla="*/ 27249 h 34097"/>
              <a:gd name="connsiteX12" fmla="*/ 29707 w 50053"/>
              <a:gd name="connsiteY12" fmla="*/ 28691 h 34097"/>
              <a:gd name="connsiteX13" fmla="*/ 21858 w 50053"/>
              <a:gd name="connsiteY13" fmla="*/ 30418 h 34097"/>
              <a:gd name="connsiteX14" fmla="*/ 0 w 50053"/>
              <a:gd name="connsiteY14" fmla="*/ 34097 h 34097"/>
              <a:gd name="connsiteX0" fmla="*/ 3528 w 49488"/>
              <a:gd name="connsiteY0" fmla="*/ 0 h 34097"/>
              <a:gd name="connsiteX1" fmla="*/ 17855 w 49488"/>
              <a:gd name="connsiteY1" fmla="*/ 1216 h 34097"/>
              <a:gd name="connsiteX2" fmla="*/ 24156 w 49488"/>
              <a:gd name="connsiteY2" fmla="*/ 2034 h 34097"/>
              <a:gd name="connsiteX3" fmla="*/ 30968 w 49488"/>
              <a:gd name="connsiteY3" fmla="*/ 3698 h 34097"/>
              <a:gd name="connsiteX4" fmla="*/ 38108 w 49488"/>
              <a:gd name="connsiteY4" fmla="*/ 7571 h 34097"/>
              <a:gd name="connsiteX5" fmla="*/ 43752 w 49488"/>
              <a:gd name="connsiteY5" fmla="*/ 10535 h 34097"/>
              <a:gd name="connsiteX6" fmla="*/ 48861 w 49488"/>
              <a:gd name="connsiteY6" fmla="*/ 15476 h 34097"/>
              <a:gd name="connsiteX7" fmla="*/ 49388 w 49488"/>
              <a:gd name="connsiteY7" fmla="*/ 18704 h 34097"/>
              <a:gd name="connsiteX8" fmla="*/ 48700 w 49488"/>
              <a:gd name="connsiteY8" fmla="*/ 23255 h 34097"/>
              <a:gd name="connsiteX9" fmla="*/ 42671 w 49488"/>
              <a:gd name="connsiteY9" fmla="*/ 25521 h 34097"/>
              <a:gd name="connsiteX10" fmla="*/ 41275 w 49488"/>
              <a:gd name="connsiteY10" fmla="*/ 25924 h 34097"/>
              <a:gd name="connsiteX11" fmla="*/ 36421 w 49488"/>
              <a:gd name="connsiteY11" fmla="*/ 27249 h 34097"/>
              <a:gd name="connsiteX12" fmla="*/ 29707 w 49488"/>
              <a:gd name="connsiteY12" fmla="*/ 28691 h 34097"/>
              <a:gd name="connsiteX13" fmla="*/ 21858 w 49488"/>
              <a:gd name="connsiteY13" fmla="*/ 30418 h 34097"/>
              <a:gd name="connsiteX14" fmla="*/ 0 w 49488"/>
              <a:gd name="connsiteY14" fmla="*/ 34097 h 34097"/>
              <a:gd name="connsiteX0" fmla="*/ 3528 w 49580"/>
              <a:gd name="connsiteY0" fmla="*/ 0 h 34097"/>
              <a:gd name="connsiteX1" fmla="*/ 17855 w 49580"/>
              <a:gd name="connsiteY1" fmla="*/ 1216 h 34097"/>
              <a:gd name="connsiteX2" fmla="*/ 24156 w 49580"/>
              <a:gd name="connsiteY2" fmla="*/ 2034 h 34097"/>
              <a:gd name="connsiteX3" fmla="*/ 30968 w 49580"/>
              <a:gd name="connsiteY3" fmla="*/ 3698 h 34097"/>
              <a:gd name="connsiteX4" fmla="*/ 38108 w 49580"/>
              <a:gd name="connsiteY4" fmla="*/ 7571 h 34097"/>
              <a:gd name="connsiteX5" fmla="*/ 43752 w 49580"/>
              <a:gd name="connsiteY5" fmla="*/ 10535 h 34097"/>
              <a:gd name="connsiteX6" fmla="*/ 48861 w 49580"/>
              <a:gd name="connsiteY6" fmla="*/ 15476 h 34097"/>
              <a:gd name="connsiteX7" fmla="*/ 49388 w 49580"/>
              <a:gd name="connsiteY7" fmla="*/ 18704 h 34097"/>
              <a:gd name="connsiteX8" fmla="*/ 47374 w 49580"/>
              <a:gd name="connsiteY8" fmla="*/ 22678 h 34097"/>
              <a:gd name="connsiteX9" fmla="*/ 42671 w 49580"/>
              <a:gd name="connsiteY9" fmla="*/ 25521 h 34097"/>
              <a:gd name="connsiteX10" fmla="*/ 41275 w 49580"/>
              <a:gd name="connsiteY10" fmla="*/ 25924 h 34097"/>
              <a:gd name="connsiteX11" fmla="*/ 36421 w 49580"/>
              <a:gd name="connsiteY11" fmla="*/ 27249 h 34097"/>
              <a:gd name="connsiteX12" fmla="*/ 29707 w 49580"/>
              <a:gd name="connsiteY12" fmla="*/ 28691 h 34097"/>
              <a:gd name="connsiteX13" fmla="*/ 21858 w 49580"/>
              <a:gd name="connsiteY13" fmla="*/ 30418 h 34097"/>
              <a:gd name="connsiteX14" fmla="*/ 0 w 49580"/>
              <a:gd name="connsiteY14" fmla="*/ 34097 h 34097"/>
              <a:gd name="connsiteX0" fmla="*/ 3528 w 49580"/>
              <a:gd name="connsiteY0" fmla="*/ 0 h 34097"/>
              <a:gd name="connsiteX1" fmla="*/ 17855 w 49580"/>
              <a:gd name="connsiteY1" fmla="*/ 1216 h 34097"/>
              <a:gd name="connsiteX2" fmla="*/ 24156 w 49580"/>
              <a:gd name="connsiteY2" fmla="*/ 2034 h 34097"/>
              <a:gd name="connsiteX3" fmla="*/ 30968 w 49580"/>
              <a:gd name="connsiteY3" fmla="*/ 3698 h 34097"/>
              <a:gd name="connsiteX4" fmla="*/ 38108 w 49580"/>
              <a:gd name="connsiteY4" fmla="*/ 7571 h 34097"/>
              <a:gd name="connsiteX5" fmla="*/ 43752 w 49580"/>
              <a:gd name="connsiteY5" fmla="*/ 10535 h 34097"/>
              <a:gd name="connsiteX6" fmla="*/ 48861 w 49580"/>
              <a:gd name="connsiteY6" fmla="*/ 15476 h 34097"/>
              <a:gd name="connsiteX7" fmla="*/ 49388 w 49580"/>
              <a:gd name="connsiteY7" fmla="*/ 18704 h 34097"/>
              <a:gd name="connsiteX8" fmla="*/ 47374 w 49580"/>
              <a:gd name="connsiteY8" fmla="*/ 22678 h 34097"/>
              <a:gd name="connsiteX9" fmla="*/ 42671 w 49580"/>
              <a:gd name="connsiteY9" fmla="*/ 25521 h 34097"/>
              <a:gd name="connsiteX10" fmla="*/ 41275 w 49580"/>
              <a:gd name="connsiteY10" fmla="*/ 25924 h 34097"/>
              <a:gd name="connsiteX11" fmla="*/ 36421 w 49580"/>
              <a:gd name="connsiteY11" fmla="*/ 27249 h 34097"/>
              <a:gd name="connsiteX12" fmla="*/ 29707 w 49580"/>
              <a:gd name="connsiteY12" fmla="*/ 28691 h 34097"/>
              <a:gd name="connsiteX13" fmla="*/ 21858 w 49580"/>
              <a:gd name="connsiteY13" fmla="*/ 30418 h 34097"/>
              <a:gd name="connsiteX14" fmla="*/ 0 w 49580"/>
              <a:gd name="connsiteY14" fmla="*/ 34097 h 34097"/>
              <a:gd name="connsiteX0" fmla="*/ 3528 w 49497"/>
              <a:gd name="connsiteY0" fmla="*/ 0 h 34097"/>
              <a:gd name="connsiteX1" fmla="*/ 17855 w 49497"/>
              <a:gd name="connsiteY1" fmla="*/ 1216 h 34097"/>
              <a:gd name="connsiteX2" fmla="*/ 24156 w 49497"/>
              <a:gd name="connsiteY2" fmla="*/ 2034 h 34097"/>
              <a:gd name="connsiteX3" fmla="*/ 30968 w 49497"/>
              <a:gd name="connsiteY3" fmla="*/ 3698 h 34097"/>
              <a:gd name="connsiteX4" fmla="*/ 38108 w 49497"/>
              <a:gd name="connsiteY4" fmla="*/ 7571 h 34097"/>
              <a:gd name="connsiteX5" fmla="*/ 43752 w 49497"/>
              <a:gd name="connsiteY5" fmla="*/ 10535 h 34097"/>
              <a:gd name="connsiteX6" fmla="*/ 48640 w 49497"/>
              <a:gd name="connsiteY6" fmla="*/ 13744 h 34097"/>
              <a:gd name="connsiteX7" fmla="*/ 49388 w 49497"/>
              <a:gd name="connsiteY7" fmla="*/ 18704 h 34097"/>
              <a:gd name="connsiteX8" fmla="*/ 47374 w 49497"/>
              <a:gd name="connsiteY8" fmla="*/ 22678 h 34097"/>
              <a:gd name="connsiteX9" fmla="*/ 42671 w 49497"/>
              <a:gd name="connsiteY9" fmla="*/ 25521 h 34097"/>
              <a:gd name="connsiteX10" fmla="*/ 41275 w 49497"/>
              <a:gd name="connsiteY10" fmla="*/ 25924 h 34097"/>
              <a:gd name="connsiteX11" fmla="*/ 36421 w 49497"/>
              <a:gd name="connsiteY11" fmla="*/ 27249 h 34097"/>
              <a:gd name="connsiteX12" fmla="*/ 29707 w 49497"/>
              <a:gd name="connsiteY12" fmla="*/ 28691 h 34097"/>
              <a:gd name="connsiteX13" fmla="*/ 21858 w 49497"/>
              <a:gd name="connsiteY13" fmla="*/ 30418 h 34097"/>
              <a:gd name="connsiteX14" fmla="*/ 0 w 49497"/>
              <a:gd name="connsiteY14" fmla="*/ 34097 h 34097"/>
              <a:gd name="connsiteX0" fmla="*/ 3528 w 49530"/>
              <a:gd name="connsiteY0" fmla="*/ 0 h 34097"/>
              <a:gd name="connsiteX1" fmla="*/ 17855 w 49530"/>
              <a:gd name="connsiteY1" fmla="*/ 1216 h 34097"/>
              <a:gd name="connsiteX2" fmla="*/ 24156 w 49530"/>
              <a:gd name="connsiteY2" fmla="*/ 2034 h 34097"/>
              <a:gd name="connsiteX3" fmla="*/ 30968 w 49530"/>
              <a:gd name="connsiteY3" fmla="*/ 3698 h 34097"/>
              <a:gd name="connsiteX4" fmla="*/ 38108 w 49530"/>
              <a:gd name="connsiteY4" fmla="*/ 7571 h 34097"/>
              <a:gd name="connsiteX5" fmla="*/ 42868 w 49530"/>
              <a:gd name="connsiteY5" fmla="*/ 8572 h 34097"/>
              <a:gd name="connsiteX6" fmla="*/ 48640 w 49530"/>
              <a:gd name="connsiteY6" fmla="*/ 13744 h 34097"/>
              <a:gd name="connsiteX7" fmla="*/ 49388 w 49530"/>
              <a:gd name="connsiteY7" fmla="*/ 18704 h 34097"/>
              <a:gd name="connsiteX8" fmla="*/ 47374 w 49530"/>
              <a:gd name="connsiteY8" fmla="*/ 22678 h 34097"/>
              <a:gd name="connsiteX9" fmla="*/ 42671 w 49530"/>
              <a:gd name="connsiteY9" fmla="*/ 25521 h 34097"/>
              <a:gd name="connsiteX10" fmla="*/ 41275 w 49530"/>
              <a:gd name="connsiteY10" fmla="*/ 25924 h 34097"/>
              <a:gd name="connsiteX11" fmla="*/ 36421 w 49530"/>
              <a:gd name="connsiteY11" fmla="*/ 27249 h 34097"/>
              <a:gd name="connsiteX12" fmla="*/ 29707 w 49530"/>
              <a:gd name="connsiteY12" fmla="*/ 28691 h 34097"/>
              <a:gd name="connsiteX13" fmla="*/ 21858 w 49530"/>
              <a:gd name="connsiteY13" fmla="*/ 30418 h 34097"/>
              <a:gd name="connsiteX14" fmla="*/ 0 w 49530"/>
              <a:gd name="connsiteY14" fmla="*/ 34097 h 34097"/>
              <a:gd name="connsiteX0" fmla="*/ 3528 w 49530"/>
              <a:gd name="connsiteY0" fmla="*/ 0 h 34097"/>
              <a:gd name="connsiteX1" fmla="*/ 17855 w 49530"/>
              <a:gd name="connsiteY1" fmla="*/ 1216 h 34097"/>
              <a:gd name="connsiteX2" fmla="*/ 24156 w 49530"/>
              <a:gd name="connsiteY2" fmla="*/ 2034 h 34097"/>
              <a:gd name="connsiteX3" fmla="*/ 30968 w 49530"/>
              <a:gd name="connsiteY3" fmla="*/ 3698 h 34097"/>
              <a:gd name="connsiteX4" fmla="*/ 37887 w 49530"/>
              <a:gd name="connsiteY4" fmla="*/ 5377 h 34097"/>
              <a:gd name="connsiteX5" fmla="*/ 42868 w 49530"/>
              <a:gd name="connsiteY5" fmla="*/ 8572 h 34097"/>
              <a:gd name="connsiteX6" fmla="*/ 48640 w 49530"/>
              <a:gd name="connsiteY6" fmla="*/ 13744 h 34097"/>
              <a:gd name="connsiteX7" fmla="*/ 49388 w 49530"/>
              <a:gd name="connsiteY7" fmla="*/ 18704 h 34097"/>
              <a:gd name="connsiteX8" fmla="*/ 47374 w 49530"/>
              <a:gd name="connsiteY8" fmla="*/ 22678 h 34097"/>
              <a:gd name="connsiteX9" fmla="*/ 42671 w 49530"/>
              <a:gd name="connsiteY9" fmla="*/ 25521 h 34097"/>
              <a:gd name="connsiteX10" fmla="*/ 41275 w 49530"/>
              <a:gd name="connsiteY10" fmla="*/ 25924 h 34097"/>
              <a:gd name="connsiteX11" fmla="*/ 36421 w 49530"/>
              <a:gd name="connsiteY11" fmla="*/ 27249 h 34097"/>
              <a:gd name="connsiteX12" fmla="*/ 29707 w 49530"/>
              <a:gd name="connsiteY12" fmla="*/ 28691 h 34097"/>
              <a:gd name="connsiteX13" fmla="*/ 21858 w 49530"/>
              <a:gd name="connsiteY13" fmla="*/ 30418 h 34097"/>
              <a:gd name="connsiteX14" fmla="*/ 0 w 49530"/>
              <a:gd name="connsiteY14" fmla="*/ 34097 h 34097"/>
              <a:gd name="connsiteX0" fmla="*/ 3528 w 49530"/>
              <a:gd name="connsiteY0" fmla="*/ 0 h 34097"/>
              <a:gd name="connsiteX1" fmla="*/ 17855 w 49530"/>
              <a:gd name="connsiteY1" fmla="*/ 1216 h 34097"/>
              <a:gd name="connsiteX2" fmla="*/ 24156 w 49530"/>
              <a:gd name="connsiteY2" fmla="*/ 2034 h 34097"/>
              <a:gd name="connsiteX3" fmla="*/ 29421 w 49530"/>
              <a:gd name="connsiteY3" fmla="*/ 2890 h 34097"/>
              <a:gd name="connsiteX4" fmla="*/ 37887 w 49530"/>
              <a:gd name="connsiteY4" fmla="*/ 5377 h 34097"/>
              <a:gd name="connsiteX5" fmla="*/ 42868 w 49530"/>
              <a:gd name="connsiteY5" fmla="*/ 8572 h 34097"/>
              <a:gd name="connsiteX6" fmla="*/ 48640 w 49530"/>
              <a:gd name="connsiteY6" fmla="*/ 13744 h 34097"/>
              <a:gd name="connsiteX7" fmla="*/ 49388 w 49530"/>
              <a:gd name="connsiteY7" fmla="*/ 18704 h 34097"/>
              <a:gd name="connsiteX8" fmla="*/ 47374 w 49530"/>
              <a:gd name="connsiteY8" fmla="*/ 22678 h 34097"/>
              <a:gd name="connsiteX9" fmla="*/ 42671 w 49530"/>
              <a:gd name="connsiteY9" fmla="*/ 25521 h 34097"/>
              <a:gd name="connsiteX10" fmla="*/ 41275 w 49530"/>
              <a:gd name="connsiteY10" fmla="*/ 25924 h 34097"/>
              <a:gd name="connsiteX11" fmla="*/ 36421 w 49530"/>
              <a:gd name="connsiteY11" fmla="*/ 27249 h 34097"/>
              <a:gd name="connsiteX12" fmla="*/ 29707 w 49530"/>
              <a:gd name="connsiteY12" fmla="*/ 28691 h 34097"/>
              <a:gd name="connsiteX13" fmla="*/ 21858 w 49530"/>
              <a:gd name="connsiteY13" fmla="*/ 30418 h 34097"/>
              <a:gd name="connsiteX14" fmla="*/ 0 w 49530"/>
              <a:gd name="connsiteY14"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42671 w 49497"/>
              <a:gd name="connsiteY9" fmla="*/ 25521 h 34097"/>
              <a:gd name="connsiteX10" fmla="*/ 41275 w 49497"/>
              <a:gd name="connsiteY10" fmla="*/ 25924 h 34097"/>
              <a:gd name="connsiteX11" fmla="*/ 36421 w 49497"/>
              <a:gd name="connsiteY11" fmla="*/ 27249 h 34097"/>
              <a:gd name="connsiteX12" fmla="*/ 29707 w 49497"/>
              <a:gd name="connsiteY12" fmla="*/ 28691 h 34097"/>
              <a:gd name="connsiteX13" fmla="*/ 21858 w 49497"/>
              <a:gd name="connsiteY13" fmla="*/ 30418 h 34097"/>
              <a:gd name="connsiteX14" fmla="*/ 0 w 49497"/>
              <a:gd name="connsiteY14"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42671 w 49497"/>
              <a:gd name="connsiteY9" fmla="*/ 25521 h 34097"/>
              <a:gd name="connsiteX10" fmla="*/ 40645 w 49497"/>
              <a:gd name="connsiteY10" fmla="*/ 26365 h 34097"/>
              <a:gd name="connsiteX11" fmla="*/ 36421 w 49497"/>
              <a:gd name="connsiteY11" fmla="*/ 27249 h 34097"/>
              <a:gd name="connsiteX12" fmla="*/ 29707 w 49497"/>
              <a:gd name="connsiteY12" fmla="*/ 28691 h 34097"/>
              <a:gd name="connsiteX13" fmla="*/ 21858 w 49497"/>
              <a:gd name="connsiteY13" fmla="*/ 30418 h 34097"/>
              <a:gd name="connsiteX14" fmla="*/ 0 w 49497"/>
              <a:gd name="connsiteY14"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42146 w 49497"/>
              <a:gd name="connsiteY9" fmla="*/ 25240 h 34097"/>
              <a:gd name="connsiteX10" fmla="*/ 40645 w 49497"/>
              <a:gd name="connsiteY10" fmla="*/ 26365 h 34097"/>
              <a:gd name="connsiteX11" fmla="*/ 36421 w 49497"/>
              <a:gd name="connsiteY11" fmla="*/ 27249 h 34097"/>
              <a:gd name="connsiteX12" fmla="*/ 29707 w 49497"/>
              <a:gd name="connsiteY12" fmla="*/ 28691 h 34097"/>
              <a:gd name="connsiteX13" fmla="*/ 21858 w 49497"/>
              <a:gd name="connsiteY13" fmla="*/ 30418 h 34097"/>
              <a:gd name="connsiteX14" fmla="*/ 0 w 49497"/>
              <a:gd name="connsiteY14"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40645 w 49497"/>
              <a:gd name="connsiteY9" fmla="*/ 26365 h 34097"/>
              <a:gd name="connsiteX10" fmla="*/ 36421 w 49497"/>
              <a:gd name="connsiteY10" fmla="*/ 27249 h 34097"/>
              <a:gd name="connsiteX11" fmla="*/ 29707 w 49497"/>
              <a:gd name="connsiteY11" fmla="*/ 28691 h 34097"/>
              <a:gd name="connsiteX12" fmla="*/ 21858 w 49497"/>
              <a:gd name="connsiteY12" fmla="*/ 30418 h 34097"/>
              <a:gd name="connsiteX13" fmla="*/ 0 w 49497"/>
              <a:gd name="connsiteY13"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35500 w 49497"/>
              <a:gd name="connsiteY9" fmla="*/ 25443 h 34097"/>
              <a:gd name="connsiteX10" fmla="*/ 36421 w 49497"/>
              <a:gd name="connsiteY10" fmla="*/ 27249 h 34097"/>
              <a:gd name="connsiteX11" fmla="*/ 29707 w 49497"/>
              <a:gd name="connsiteY11" fmla="*/ 28691 h 34097"/>
              <a:gd name="connsiteX12" fmla="*/ 21858 w 49497"/>
              <a:gd name="connsiteY12" fmla="*/ 30418 h 34097"/>
              <a:gd name="connsiteX13" fmla="*/ 0 w 49497"/>
              <a:gd name="connsiteY13"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35500 w 49497"/>
              <a:gd name="connsiteY9" fmla="*/ 25443 h 34097"/>
              <a:gd name="connsiteX10" fmla="*/ 32851 w 49497"/>
              <a:gd name="connsiteY10" fmla="*/ 26928 h 34097"/>
              <a:gd name="connsiteX11" fmla="*/ 29707 w 49497"/>
              <a:gd name="connsiteY11" fmla="*/ 28691 h 34097"/>
              <a:gd name="connsiteX12" fmla="*/ 21858 w 49497"/>
              <a:gd name="connsiteY12" fmla="*/ 30418 h 34097"/>
              <a:gd name="connsiteX13" fmla="*/ 0 w 49497"/>
              <a:gd name="connsiteY13"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35500 w 49497"/>
              <a:gd name="connsiteY9" fmla="*/ 25443 h 34097"/>
              <a:gd name="connsiteX10" fmla="*/ 32851 w 49497"/>
              <a:gd name="connsiteY10" fmla="*/ 26928 h 34097"/>
              <a:gd name="connsiteX11" fmla="*/ 26872 w 49497"/>
              <a:gd name="connsiteY11" fmla="*/ 28330 h 34097"/>
              <a:gd name="connsiteX12" fmla="*/ 21858 w 49497"/>
              <a:gd name="connsiteY12" fmla="*/ 30418 h 34097"/>
              <a:gd name="connsiteX13" fmla="*/ 0 w 49497"/>
              <a:gd name="connsiteY13"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35500 w 49497"/>
              <a:gd name="connsiteY9" fmla="*/ 25443 h 34097"/>
              <a:gd name="connsiteX10" fmla="*/ 32851 w 49497"/>
              <a:gd name="connsiteY10" fmla="*/ 26928 h 34097"/>
              <a:gd name="connsiteX11" fmla="*/ 26872 w 49497"/>
              <a:gd name="connsiteY11" fmla="*/ 28330 h 34097"/>
              <a:gd name="connsiteX12" fmla="*/ 14088 w 49497"/>
              <a:gd name="connsiteY12" fmla="*/ 30819 h 34097"/>
              <a:gd name="connsiteX13" fmla="*/ 0 w 49497"/>
              <a:gd name="connsiteY13"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35500 w 49497"/>
              <a:gd name="connsiteY9" fmla="*/ 25443 h 34097"/>
              <a:gd name="connsiteX10" fmla="*/ 30961 w 49497"/>
              <a:gd name="connsiteY10" fmla="*/ 26647 h 34097"/>
              <a:gd name="connsiteX11" fmla="*/ 26872 w 49497"/>
              <a:gd name="connsiteY11" fmla="*/ 28330 h 34097"/>
              <a:gd name="connsiteX12" fmla="*/ 14088 w 49497"/>
              <a:gd name="connsiteY12" fmla="*/ 30819 h 34097"/>
              <a:gd name="connsiteX13" fmla="*/ 0 w 49497"/>
              <a:gd name="connsiteY13"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38335 w 49497"/>
              <a:gd name="connsiteY9" fmla="*/ 25002 h 34097"/>
              <a:gd name="connsiteX10" fmla="*/ 30961 w 49497"/>
              <a:gd name="connsiteY10" fmla="*/ 26647 h 34097"/>
              <a:gd name="connsiteX11" fmla="*/ 26872 w 49497"/>
              <a:gd name="connsiteY11" fmla="*/ 28330 h 34097"/>
              <a:gd name="connsiteX12" fmla="*/ 14088 w 49497"/>
              <a:gd name="connsiteY12" fmla="*/ 30819 h 34097"/>
              <a:gd name="connsiteX13" fmla="*/ 0 w 49497"/>
              <a:gd name="connsiteY13" fmla="*/ 34097 h 34097"/>
              <a:gd name="connsiteX0" fmla="*/ 3528 w 49497"/>
              <a:gd name="connsiteY0" fmla="*/ 0 h 34097"/>
              <a:gd name="connsiteX1" fmla="*/ 17855 w 49497"/>
              <a:gd name="connsiteY1" fmla="*/ 1216 h 34097"/>
              <a:gd name="connsiteX2" fmla="*/ 24156 w 49497"/>
              <a:gd name="connsiteY2" fmla="*/ 2034 h 34097"/>
              <a:gd name="connsiteX3" fmla="*/ 29421 w 49497"/>
              <a:gd name="connsiteY3" fmla="*/ 2890 h 34097"/>
              <a:gd name="connsiteX4" fmla="*/ 37887 w 49497"/>
              <a:gd name="connsiteY4" fmla="*/ 5377 h 34097"/>
              <a:gd name="connsiteX5" fmla="*/ 43752 w 49497"/>
              <a:gd name="connsiteY5" fmla="*/ 8687 h 34097"/>
              <a:gd name="connsiteX6" fmla="*/ 48640 w 49497"/>
              <a:gd name="connsiteY6" fmla="*/ 13744 h 34097"/>
              <a:gd name="connsiteX7" fmla="*/ 49388 w 49497"/>
              <a:gd name="connsiteY7" fmla="*/ 18704 h 34097"/>
              <a:gd name="connsiteX8" fmla="*/ 47374 w 49497"/>
              <a:gd name="connsiteY8" fmla="*/ 22678 h 34097"/>
              <a:gd name="connsiteX9" fmla="*/ 38335 w 49497"/>
              <a:gd name="connsiteY9" fmla="*/ 25002 h 34097"/>
              <a:gd name="connsiteX10" fmla="*/ 31591 w 49497"/>
              <a:gd name="connsiteY10" fmla="*/ 26847 h 34097"/>
              <a:gd name="connsiteX11" fmla="*/ 26872 w 49497"/>
              <a:gd name="connsiteY11" fmla="*/ 28330 h 34097"/>
              <a:gd name="connsiteX12" fmla="*/ 14088 w 49497"/>
              <a:gd name="connsiteY12" fmla="*/ 30819 h 34097"/>
              <a:gd name="connsiteX13" fmla="*/ 0 w 49497"/>
              <a:gd name="connsiteY13" fmla="*/ 34097 h 34097"/>
              <a:gd name="connsiteX0" fmla="*/ 3528 w 49706"/>
              <a:gd name="connsiteY0" fmla="*/ 0 h 34097"/>
              <a:gd name="connsiteX1" fmla="*/ 17855 w 49706"/>
              <a:gd name="connsiteY1" fmla="*/ 1216 h 34097"/>
              <a:gd name="connsiteX2" fmla="*/ 24156 w 49706"/>
              <a:gd name="connsiteY2" fmla="*/ 2034 h 34097"/>
              <a:gd name="connsiteX3" fmla="*/ 29421 w 49706"/>
              <a:gd name="connsiteY3" fmla="*/ 2890 h 34097"/>
              <a:gd name="connsiteX4" fmla="*/ 37887 w 49706"/>
              <a:gd name="connsiteY4" fmla="*/ 5377 h 34097"/>
              <a:gd name="connsiteX5" fmla="*/ 43752 w 49706"/>
              <a:gd name="connsiteY5" fmla="*/ 8687 h 34097"/>
              <a:gd name="connsiteX6" fmla="*/ 48640 w 49706"/>
              <a:gd name="connsiteY6" fmla="*/ 13744 h 34097"/>
              <a:gd name="connsiteX7" fmla="*/ 49388 w 49706"/>
              <a:gd name="connsiteY7" fmla="*/ 18704 h 34097"/>
              <a:gd name="connsiteX8" fmla="*/ 44539 w 49706"/>
              <a:gd name="connsiteY8" fmla="*/ 22037 h 34097"/>
              <a:gd name="connsiteX9" fmla="*/ 38335 w 49706"/>
              <a:gd name="connsiteY9" fmla="*/ 25002 h 34097"/>
              <a:gd name="connsiteX10" fmla="*/ 31591 w 49706"/>
              <a:gd name="connsiteY10" fmla="*/ 26847 h 34097"/>
              <a:gd name="connsiteX11" fmla="*/ 26872 w 49706"/>
              <a:gd name="connsiteY11" fmla="*/ 28330 h 34097"/>
              <a:gd name="connsiteX12" fmla="*/ 14088 w 49706"/>
              <a:gd name="connsiteY12" fmla="*/ 30819 h 34097"/>
              <a:gd name="connsiteX13" fmla="*/ 0 w 49706"/>
              <a:gd name="connsiteY13" fmla="*/ 34097 h 34097"/>
              <a:gd name="connsiteX0" fmla="*/ 3528 w 48826"/>
              <a:gd name="connsiteY0" fmla="*/ 0 h 34097"/>
              <a:gd name="connsiteX1" fmla="*/ 17855 w 48826"/>
              <a:gd name="connsiteY1" fmla="*/ 1216 h 34097"/>
              <a:gd name="connsiteX2" fmla="*/ 24156 w 48826"/>
              <a:gd name="connsiteY2" fmla="*/ 2034 h 34097"/>
              <a:gd name="connsiteX3" fmla="*/ 29421 w 48826"/>
              <a:gd name="connsiteY3" fmla="*/ 2890 h 34097"/>
              <a:gd name="connsiteX4" fmla="*/ 37887 w 48826"/>
              <a:gd name="connsiteY4" fmla="*/ 5377 h 34097"/>
              <a:gd name="connsiteX5" fmla="*/ 43752 w 48826"/>
              <a:gd name="connsiteY5" fmla="*/ 8687 h 34097"/>
              <a:gd name="connsiteX6" fmla="*/ 48640 w 48826"/>
              <a:gd name="connsiteY6" fmla="*/ 13744 h 34097"/>
              <a:gd name="connsiteX7" fmla="*/ 47498 w 48826"/>
              <a:gd name="connsiteY7" fmla="*/ 18664 h 34097"/>
              <a:gd name="connsiteX8" fmla="*/ 44539 w 48826"/>
              <a:gd name="connsiteY8" fmla="*/ 22037 h 34097"/>
              <a:gd name="connsiteX9" fmla="*/ 38335 w 48826"/>
              <a:gd name="connsiteY9" fmla="*/ 25002 h 34097"/>
              <a:gd name="connsiteX10" fmla="*/ 31591 w 48826"/>
              <a:gd name="connsiteY10" fmla="*/ 26847 h 34097"/>
              <a:gd name="connsiteX11" fmla="*/ 26872 w 48826"/>
              <a:gd name="connsiteY11" fmla="*/ 28330 h 34097"/>
              <a:gd name="connsiteX12" fmla="*/ 14088 w 48826"/>
              <a:gd name="connsiteY12" fmla="*/ 30819 h 34097"/>
              <a:gd name="connsiteX13" fmla="*/ 0 w 48826"/>
              <a:gd name="connsiteY13" fmla="*/ 34097 h 34097"/>
              <a:gd name="connsiteX0" fmla="*/ 3528 w 48826"/>
              <a:gd name="connsiteY0" fmla="*/ 0 h 34097"/>
              <a:gd name="connsiteX1" fmla="*/ 17855 w 48826"/>
              <a:gd name="connsiteY1" fmla="*/ 1216 h 34097"/>
              <a:gd name="connsiteX2" fmla="*/ 24156 w 48826"/>
              <a:gd name="connsiteY2" fmla="*/ 2034 h 34097"/>
              <a:gd name="connsiteX3" fmla="*/ 29421 w 48826"/>
              <a:gd name="connsiteY3" fmla="*/ 2890 h 34097"/>
              <a:gd name="connsiteX4" fmla="*/ 36522 w 48826"/>
              <a:gd name="connsiteY4" fmla="*/ 6058 h 34097"/>
              <a:gd name="connsiteX5" fmla="*/ 43752 w 48826"/>
              <a:gd name="connsiteY5" fmla="*/ 8687 h 34097"/>
              <a:gd name="connsiteX6" fmla="*/ 48640 w 48826"/>
              <a:gd name="connsiteY6" fmla="*/ 13744 h 34097"/>
              <a:gd name="connsiteX7" fmla="*/ 47498 w 48826"/>
              <a:gd name="connsiteY7" fmla="*/ 18664 h 34097"/>
              <a:gd name="connsiteX8" fmla="*/ 44539 w 48826"/>
              <a:gd name="connsiteY8" fmla="*/ 22037 h 34097"/>
              <a:gd name="connsiteX9" fmla="*/ 38335 w 48826"/>
              <a:gd name="connsiteY9" fmla="*/ 25002 h 34097"/>
              <a:gd name="connsiteX10" fmla="*/ 31591 w 48826"/>
              <a:gd name="connsiteY10" fmla="*/ 26847 h 34097"/>
              <a:gd name="connsiteX11" fmla="*/ 26872 w 48826"/>
              <a:gd name="connsiteY11" fmla="*/ 28330 h 34097"/>
              <a:gd name="connsiteX12" fmla="*/ 14088 w 48826"/>
              <a:gd name="connsiteY12" fmla="*/ 30819 h 34097"/>
              <a:gd name="connsiteX13" fmla="*/ 0 w 48826"/>
              <a:gd name="connsiteY13" fmla="*/ 34097 h 34097"/>
              <a:gd name="connsiteX0" fmla="*/ 3528 w 48826"/>
              <a:gd name="connsiteY0" fmla="*/ 0 h 34097"/>
              <a:gd name="connsiteX1" fmla="*/ 17855 w 48826"/>
              <a:gd name="connsiteY1" fmla="*/ 1216 h 34097"/>
              <a:gd name="connsiteX2" fmla="*/ 21741 w 48826"/>
              <a:gd name="connsiteY2" fmla="*/ 2675 h 34097"/>
              <a:gd name="connsiteX3" fmla="*/ 29421 w 48826"/>
              <a:gd name="connsiteY3" fmla="*/ 2890 h 34097"/>
              <a:gd name="connsiteX4" fmla="*/ 36522 w 48826"/>
              <a:gd name="connsiteY4" fmla="*/ 6058 h 34097"/>
              <a:gd name="connsiteX5" fmla="*/ 43752 w 48826"/>
              <a:gd name="connsiteY5" fmla="*/ 8687 h 34097"/>
              <a:gd name="connsiteX6" fmla="*/ 48640 w 48826"/>
              <a:gd name="connsiteY6" fmla="*/ 13744 h 34097"/>
              <a:gd name="connsiteX7" fmla="*/ 47498 w 48826"/>
              <a:gd name="connsiteY7" fmla="*/ 18664 h 34097"/>
              <a:gd name="connsiteX8" fmla="*/ 44539 w 48826"/>
              <a:gd name="connsiteY8" fmla="*/ 22037 h 34097"/>
              <a:gd name="connsiteX9" fmla="*/ 38335 w 48826"/>
              <a:gd name="connsiteY9" fmla="*/ 25002 h 34097"/>
              <a:gd name="connsiteX10" fmla="*/ 31591 w 48826"/>
              <a:gd name="connsiteY10" fmla="*/ 26847 h 34097"/>
              <a:gd name="connsiteX11" fmla="*/ 26872 w 48826"/>
              <a:gd name="connsiteY11" fmla="*/ 28330 h 34097"/>
              <a:gd name="connsiteX12" fmla="*/ 14088 w 48826"/>
              <a:gd name="connsiteY12" fmla="*/ 30819 h 34097"/>
              <a:gd name="connsiteX13" fmla="*/ 0 w 48826"/>
              <a:gd name="connsiteY13" fmla="*/ 34097 h 34097"/>
              <a:gd name="connsiteX0" fmla="*/ 3528 w 48826"/>
              <a:gd name="connsiteY0" fmla="*/ 0 h 34097"/>
              <a:gd name="connsiteX1" fmla="*/ 17540 w 48826"/>
              <a:gd name="connsiteY1" fmla="*/ 1216 h 34097"/>
              <a:gd name="connsiteX2" fmla="*/ 21741 w 48826"/>
              <a:gd name="connsiteY2" fmla="*/ 2675 h 34097"/>
              <a:gd name="connsiteX3" fmla="*/ 29421 w 48826"/>
              <a:gd name="connsiteY3" fmla="*/ 2890 h 34097"/>
              <a:gd name="connsiteX4" fmla="*/ 36522 w 48826"/>
              <a:gd name="connsiteY4" fmla="*/ 6058 h 34097"/>
              <a:gd name="connsiteX5" fmla="*/ 43752 w 48826"/>
              <a:gd name="connsiteY5" fmla="*/ 8687 h 34097"/>
              <a:gd name="connsiteX6" fmla="*/ 48640 w 48826"/>
              <a:gd name="connsiteY6" fmla="*/ 13744 h 34097"/>
              <a:gd name="connsiteX7" fmla="*/ 47498 w 48826"/>
              <a:gd name="connsiteY7" fmla="*/ 18664 h 34097"/>
              <a:gd name="connsiteX8" fmla="*/ 44539 w 48826"/>
              <a:gd name="connsiteY8" fmla="*/ 22037 h 34097"/>
              <a:gd name="connsiteX9" fmla="*/ 38335 w 48826"/>
              <a:gd name="connsiteY9" fmla="*/ 25002 h 34097"/>
              <a:gd name="connsiteX10" fmla="*/ 31591 w 48826"/>
              <a:gd name="connsiteY10" fmla="*/ 26847 h 34097"/>
              <a:gd name="connsiteX11" fmla="*/ 26872 w 48826"/>
              <a:gd name="connsiteY11" fmla="*/ 28330 h 34097"/>
              <a:gd name="connsiteX12" fmla="*/ 14088 w 48826"/>
              <a:gd name="connsiteY12" fmla="*/ 30819 h 34097"/>
              <a:gd name="connsiteX13" fmla="*/ 0 w 48826"/>
              <a:gd name="connsiteY13" fmla="*/ 34097 h 34097"/>
              <a:gd name="connsiteX0" fmla="*/ 3528 w 48826"/>
              <a:gd name="connsiteY0" fmla="*/ 0 h 34097"/>
              <a:gd name="connsiteX1" fmla="*/ 17225 w 48826"/>
              <a:gd name="connsiteY1" fmla="*/ 1216 h 34097"/>
              <a:gd name="connsiteX2" fmla="*/ 21741 w 48826"/>
              <a:gd name="connsiteY2" fmla="*/ 2675 h 34097"/>
              <a:gd name="connsiteX3" fmla="*/ 29421 w 48826"/>
              <a:gd name="connsiteY3" fmla="*/ 2890 h 34097"/>
              <a:gd name="connsiteX4" fmla="*/ 36522 w 48826"/>
              <a:gd name="connsiteY4" fmla="*/ 6058 h 34097"/>
              <a:gd name="connsiteX5" fmla="*/ 43752 w 48826"/>
              <a:gd name="connsiteY5" fmla="*/ 8687 h 34097"/>
              <a:gd name="connsiteX6" fmla="*/ 48640 w 48826"/>
              <a:gd name="connsiteY6" fmla="*/ 13744 h 34097"/>
              <a:gd name="connsiteX7" fmla="*/ 47498 w 48826"/>
              <a:gd name="connsiteY7" fmla="*/ 18664 h 34097"/>
              <a:gd name="connsiteX8" fmla="*/ 44539 w 48826"/>
              <a:gd name="connsiteY8" fmla="*/ 22037 h 34097"/>
              <a:gd name="connsiteX9" fmla="*/ 38335 w 48826"/>
              <a:gd name="connsiteY9" fmla="*/ 25002 h 34097"/>
              <a:gd name="connsiteX10" fmla="*/ 31591 w 48826"/>
              <a:gd name="connsiteY10" fmla="*/ 26847 h 34097"/>
              <a:gd name="connsiteX11" fmla="*/ 26872 w 48826"/>
              <a:gd name="connsiteY11" fmla="*/ 28330 h 34097"/>
              <a:gd name="connsiteX12" fmla="*/ 14088 w 48826"/>
              <a:gd name="connsiteY12" fmla="*/ 30819 h 34097"/>
              <a:gd name="connsiteX13" fmla="*/ 0 w 48826"/>
              <a:gd name="connsiteY13" fmla="*/ 34097 h 34097"/>
              <a:gd name="connsiteX0" fmla="*/ 3528 w 48826"/>
              <a:gd name="connsiteY0" fmla="*/ 0 h 34097"/>
              <a:gd name="connsiteX1" fmla="*/ 17225 w 48826"/>
              <a:gd name="connsiteY1" fmla="*/ 1216 h 34097"/>
              <a:gd name="connsiteX2" fmla="*/ 21741 w 48826"/>
              <a:gd name="connsiteY2" fmla="*/ 2675 h 34097"/>
              <a:gd name="connsiteX3" fmla="*/ 29421 w 48826"/>
              <a:gd name="connsiteY3" fmla="*/ 2890 h 34097"/>
              <a:gd name="connsiteX4" fmla="*/ 36522 w 48826"/>
              <a:gd name="connsiteY4" fmla="*/ 6058 h 34097"/>
              <a:gd name="connsiteX5" fmla="*/ 43752 w 48826"/>
              <a:gd name="connsiteY5" fmla="*/ 8687 h 34097"/>
              <a:gd name="connsiteX6" fmla="*/ 48640 w 48826"/>
              <a:gd name="connsiteY6" fmla="*/ 13744 h 34097"/>
              <a:gd name="connsiteX7" fmla="*/ 47498 w 48826"/>
              <a:gd name="connsiteY7" fmla="*/ 18664 h 34097"/>
              <a:gd name="connsiteX8" fmla="*/ 44539 w 48826"/>
              <a:gd name="connsiteY8" fmla="*/ 22037 h 34097"/>
              <a:gd name="connsiteX9" fmla="*/ 38335 w 48826"/>
              <a:gd name="connsiteY9" fmla="*/ 25002 h 34097"/>
              <a:gd name="connsiteX10" fmla="*/ 31591 w 48826"/>
              <a:gd name="connsiteY10" fmla="*/ 26847 h 34097"/>
              <a:gd name="connsiteX11" fmla="*/ 26872 w 48826"/>
              <a:gd name="connsiteY11" fmla="*/ 28330 h 34097"/>
              <a:gd name="connsiteX12" fmla="*/ 14088 w 48826"/>
              <a:gd name="connsiteY12" fmla="*/ 30819 h 34097"/>
              <a:gd name="connsiteX13" fmla="*/ 0 w 48826"/>
              <a:gd name="connsiteY13" fmla="*/ 34097 h 34097"/>
              <a:gd name="connsiteX0" fmla="*/ 3528 w 48826"/>
              <a:gd name="connsiteY0" fmla="*/ 0 h 34097"/>
              <a:gd name="connsiteX1" fmla="*/ 21741 w 48826"/>
              <a:gd name="connsiteY1" fmla="*/ 2675 h 34097"/>
              <a:gd name="connsiteX2" fmla="*/ 29421 w 48826"/>
              <a:gd name="connsiteY2" fmla="*/ 2890 h 34097"/>
              <a:gd name="connsiteX3" fmla="*/ 36522 w 48826"/>
              <a:gd name="connsiteY3" fmla="*/ 6058 h 34097"/>
              <a:gd name="connsiteX4" fmla="*/ 43752 w 48826"/>
              <a:gd name="connsiteY4" fmla="*/ 8687 h 34097"/>
              <a:gd name="connsiteX5" fmla="*/ 48640 w 48826"/>
              <a:gd name="connsiteY5" fmla="*/ 13744 h 34097"/>
              <a:gd name="connsiteX6" fmla="*/ 47498 w 48826"/>
              <a:gd name="connsiteY6" fmla="*/ 18664 h 34097"/>
              <a:gd name="connsiteX7" fmla="*/ 44539 w 48826"/>
              <a:gd name="connsiteY7" fmla="*/ 22037 h 34097"/>
              <a:gd name="connsiteX8" fmla="*/ 38335 w 48826"/>
              <a:gd name="connsiteY8" fmla="*/ 25002 h 34097"/>
              <a:gd name="connsiteX9" fmla="*/ 31591 w 48826"/>
              <a:gd name="connsiteY9" fmla="*/ 26847 h 34097"/>
              <a:gd name="connsiteX10" fmla="*/ 26872 w 48826"/>
              <a:gd name="connsiteY10" fmla="*/ 28330 h 34097"/>
              <a:gd name="connsiteX11" fmla="*/ 14088 w 48826"/>
              <a:gd name="connsiteY11" fmla="*/ 30819 h 34097"/>
              <a:gd name="connsiteX12" fmla="*/ 0 w 48826"/>
              <a:gd name="connsiteY12" fmla="*/ 34097 h 34097"/>
              <a:gd name="connsiteX0" fmla="*/ 3528 w 48826"/>
              <a:gd name="connsiteY0" fmla="*/ 0 h 34097"/>
              <a:gd name="connsiteX1" fmla="*/ 19326 w 48826"/>
              <a:gd name="connsiteY1" fmla="*/ 2194 h 34097"/>
              <a:gd name="connsiteX2" fmla="*/ 29421 w 48826"/>
              <a:gd name="connsiteY2" fmla="*/ 2890 h 34097"/>
              <a:gd name="connsiteX3" fmla="*/ 36522 w 48826"/>
              <a:gd name="connsiteY3" fmla="*/ 6058 h 34097"/>
              <a:gd name="connsiteX4" fmla="*/ 43752 w 48826"/>
              <a:gd name="connsiteY4" fmla="*/ 8687 h 34097"/>
              <a:gd name="connsiteX5" fmla="*/ 48640 w 48826"/>
              <a:gd name="connsiteY5" fmla="*/ 13744 h 34097"/>
              <a:gd name="connsiteX6" fmla="*/ 47498 w 48826"/>
              <a:gd name="connsiteY6" fmla="*/ 18664 h 34097"/>
              <a:gd name="connsiteX7" fmla="*/ 44539 w 48826"/>
              <a:gd name="connsiteY7" fmla="*/ 22037 h 34097"/>
              <a:gd name="connsiteX8" fmla="*/ 38335 w 48826"/>
              <a:gd name="connsiteY8" fmla="*/ 25002 h 34097"/>
              <a:gd name="connsiteX9" fmla="*/ 31591 w 48826"/>
              <a:gd name="connsiteY9" fmla="*/ 26847 h 34097"/>
              <a:gd name="connsiteX10" fmla="*/ 26872 w 48826"/>
              <a:gd name="connsiteY10" fmla="*/ 28330 h 34097"/>
              <a:gd name="connsiteX11" fmla="*/ 14088 w 48826"/>
              <a:gd name="connsiteY11" fmla="*/ 30819 h 34097"/>
              <a:gd name="connsiteX12" fmla="*/ 0 w 48826"/>
              <a:gd name="connsiteY12" fmla="*/ 34097 h 34097"/>
              <a:gd name="connsiteX0" fmla="*/ 3528 w 48826"/>
              <a:gd name="connsiteY0" fmla="*/ 0 h 34097"/>
              <a:gd name="connsiteX1" fmla="*/ 19326 w 48826"/>
              <a:gd name="connsiteY1" fmla="*/ 2194 h 34097"/>
              <a:gd name="connsiteX2" fmla="*/ 29841 w 48826"/>
              <a:gd name="connsiteY2" fmla="*/ 3892 h 34097"/>
              <a:gd name="connsiteX3" fmla="*/ 36522 w 48826"/>
              <a:gd name="connsiteY3" fmla="*/ 6058 h 34097"/>
              <a:gd name="connsiteX4" fmla="*/ 43752 w 48826"/>
              <a:gd name="connsiteY4" fmla="*/ 8687 h 34097"/>
              <a:gd name="connsiteX5" fmla="*/ 48640 w 48826"/>
              <a:gd name="connsiteY5" fmla="*/ 13744 h 34097"/>
              <a:gd name="connsiteX6" fmla="*/ 47498 w 48826"/>
              <a:gd name="connsiteY6" fmla="*/ 18664 h 34097"/>
              <a:gd name="connsiteX7" fmla="*/ 44539 w 48826"/>
              <a:gd name="connsiteY7" fmla="*/ 22037 h 34097"/>
              <a:gd name="connsiteX8" fmla="*/ 38335 w 48826"/>
              <a:gd name="connsiteY8" fmla="*/ 25002 h 34097"/>
              <a:gd name="connsiteX9" fmla="*/ 31591 w 48826"/>
              <a:gd name="connsiteY9" fmla="*/ 26847 h 34097"/>
              <a:gd name="connsiteX10" fmla="*/ 26872 w 48826"/>
              <a:gd name="connsiteY10" fmla="*/ 28330 h 34097"/>
              <a:gd name="connsiteX11" fmla="*/ 14088 w 48826"/>
              <a:gd name="connsiteY11" fmla="*/ 30819 h 34097"/>
              <a:gd name="connsiteX12" fmla="*/ 0 w 48826"/>
              <a:gd name="connsiteY12" fmla="*/ 34097 h 34097"/>
              <a:gd name="connsiteX0" fmla="*/ 3528 w 48826"/>
              <a:gd name="connsiteY0" fmla="*/ 0 h 34097"/>
              <a:gd name="connsiteX1" fmla="*/ 19326 w 48826"/>
              <a:gd name="connsiteY1" fmla="*/ 2194 h 34097"/>
              <a:gd name="connsiteX2" fmla="*/ 29841 w 48826"/>
              <a:gd name="connsiteY2" fmla="*/ 3892 h 34097"/>
              <a:gd name="connsiteX3" fmla="*/ 36312 w 48826"/>
              <a:gd name="connsiteY3" fmla="*/ 7020 h 34097"/>
              <a:gd name="connsiteX4" fmla="*/ 43752 w 48826"/>
              <a:gd name="connsiteY4" fmla="*/ 8687 h 34097"/>
              <a:gd name="connsiteX5" fmla="*/ 48640 w 48826"/>
              <a:gd name="connsiteY5" fmla="*/ 13744 h 34097"/>
              <a:gd name="connsiteX6" fmla="*/ 47498 w 48826"/>
              <a:gd name="connsiteY6" fmla="*/ 18664 h 34097"/>
              <a:gd name="connsiteX7" fmla="*/ 44539 w 48826"/>
              <a:gd name="connsiteY7" fmla="*/ 22037 h 34097"/>
              <a:gd name="connsiteX8" fmla="*/ 38335 w 48826"/>
              <a:gd name="connsiteY8" fmla="*/ 25002 h 34097"/>
              <a:gd name="connsiteX9" fmla="*/ 31591 w 48826"/>
              <a:gd name="connsiteY9" fmla="*/ 26847 h 34097"/>
              <a:gd name="connsiteX10" fmla="*/ 26872 w 48826"/>
              <a:gd name="connsiteY10" fmla="*/ 28330 h 34097"/>
              <a:gd name="connsiteX11" fmla="*/ 14088 w 48826"/>
              <a:gd name="connsiteY11" fmla="*/ 30819 h 34097"/>
              <a:gd name="connsiteX12" fmla="*/ 0 w 48826"/>
              <a:gd name="connsiteY12" fmla="*/ 34097 h 34097"/>
              <a:gd name="connsiteX0" fmla="*/ 3528 w 48826"/>
              <a:gd name="connsiteY0" fmla="*/ 0 h 34097"/>
              <a:gd name="connsiteX1" fmla="*/ 19326 w 48826"/>
              <a:gd name="connsiteY1" fmla="*/ 2194 h 34097"/>
              <a:gd name="connsiteX2" fmla="*/ 29841 w 48826"/>
              <a:gd name="connsiteY2" fmla="*/ 3892 h 34097"/>
              <a:gd name="connsiteX3" fmla="*/ 34842 w 48826"/>
              <a:gd name="connsiteY3" fmla="*/ 7942 h 34097"/>
              <a:gd name="connsiteX4" fmla="*/ 43752 w 48826"/>
              <a:gd name="connsiteY4" fmla="*/ 8687 h 34097"/>
              <a:gd name="connsiteX5" fmla="*/ 48640 w 48826"/>
              <a:gd name="connsiteY5" fmla="*/ 13744 h 34097"/>
              <a:gd name="connsiteX6" fmla="*/ 47498 w 48826"/>
              <a:gd name="connsiteY6" fmla="*/ 18664 h 34097"/>
              <a:gd name="connsiteX7" fmla="*/ 44539 w 48826"/>
              <a:gd name="connsiteY7" fmla="*/ 22037 h 34097"/>
              <a:gd name="connsiteX8" fmla="*/ 38335 w 48826"/>
              <a:gd name="connsiteY8" fmla="*/ 25002 h 34097"/>
              <a:gd name="connsiteX9" fmla="*/ 31591 w 48826"/>
              <a:gd name="connsiteY9" fmla="*/ 26847 h 34097"/>
              <a:gd name="connsiteX10" fmla="*/ 26872 w 48826"/>
              <a:gd name="connsiteY10" fmla="*/ 28330 h 34097"/>
              <a:gd name="connsiteX11" fmla="*/ 14088 w 48826"/>
              <a:gd name="connsiteY11" fmla="*/ 30819 h 34097"/>
              <a:gd name="connsiteX12" fmla="*/ 0 w 48826"/>
              <a:gd name="connsiteY12" fmla="*/ 34097 h 34097"/>
              <a:gd name="connsiteX0" fmla="*/ 3528 w 48826"/>
              <a:gd name="connsiteY0" fmla="*/ 0 h 34097"/>
              <a:gd name="connsiteX1" fmla="*/ 19326 w 48826"/>
              <a:gd name="connsiteY1" fmla="*/ 2194 h 34097"/>
              <a:gd name="connsiteX2" fmla="*/ 27846 w 48826"/>
              <a:gd name="connsiteY2" fmla="*/ 4373 h 34097"/>
              <a:gd name="connsiteX3" fmla="*/ 34842 w 48826"/>
              <a:gd name="connsiteY3" fmla="*/ 7942 h 34097"/>
              <a:gd name="connsiteX4" fmla="*/ 43752 w 48826"/>
              <a:gd name="connsiteY4" fmla="*/ 8687 h 34097"/>
              <a:gd name="connsiteX5" fmla="*/ 48640 w 48826"/>
              <a:gd name="connsiteY5" fmla="*/ 13744 h 34097"/>
              <a:gd name="connsiteX6" fmla="*/ 47498 w 48826"/>
              <a:gd name="connsiteY6" fmla="*/ 18664 h 34097"/>
              <a:gd name="connsiteX7" fmla="*/ 44539 w 48826"/>
              <a:gd name="connsiteY7" fmla="*/ 22037 h 34097"/>
              <a:gd name="connsiteX8" fmla="*/ 38335 w 48826"/>
              <a:gd name="connsiteY8" fmla="*/ 25002 h 34097"/>
              <a:gd name="connsiteX9" fmla="*/ 31591 w 48826"/>
              <a:gd name="connsiteY9" fmla="*/ 26847 h 34097"/>
              <a:gd name="connsiteX10" fmla="*/ 26872 w 48826"/>
              <a:gd name="connsiteY10" fmla="*/ 28330 h 34097"/>
              <a:gd name="connsiteX11" fmla="*/ 14088 w 48826"/>
              <a:gd name="connsiteY11" fmla="*/ 30819 h 34097"/>
              <a:gd name="connsiteX12" fmla="*/ 0 w 48826"/>
              <a:gd name="connsiteY12" fmla="*/ 34097 h 34097"/>
              <a:gd name="connsiteX0" fmla="*/ 3528 w 48799"/>
              <a:gd name="connsiteY0" fmla="*/ 0 h 34097"/>
              <a:gd name="connsiteX1" fmla="*/ 19326 w 48799"/>
              <a:gd name="connsiteY1" fmla="*/ 2194 h 34097"/>
              <a:gd name="connsiteX2" fmla="*/ 27846 w 48799"/>
              <a:gd name="connsiteY2" fmla="*/ 4373 h 34097"/>
              <a:gd name="connsiteX3" fmla="*/ 34842 w 48799"/>
              <a:gd name="connsiteY3" fmla="*/ 7942 h 34097"/>
              <a:gd name="connsiteX4" fmla="*/ 44172 w 48799"/>
              <a:gd name="connsiteY4" fmla="*/ 11412 h 34097"/>
              <a:gd name="connsiteX5" fmla="*/ 48640 w 48799"/>
              <a:gd name="connsiteY5" fmla="*/ 13744 h 34097"/>
              <a:gd name="connsiteX6" fmla="*/ 47498 w 48799"/>
              <a:gd name="connsiteY6" fmla="*/ 18664 h 34097"/>
              <a:gd name="connsiteX7" fmla="*/ 44539 w 48799"/>
              <a:gd name="connsiteY7" fmla="*/ 22037 h 34097"/>
              <a:gd name="connsiteX8" fmla="*/ 38335 w 48799"/>
              <a:gd name="connsiteY8" fmla="*/ 25002 h 34097"/>
              <a:gd name="connsiteX9" fmla="*/ 31591 w 48799"/>
              <a:gd name="connsiteY9" fmla="*/ 26847 h 34097"/>
              <a:gd name="connsiteX10" fmla="*/ 26872 w 48799"/>
              <a:gd name="connsiteY10" fmla="*/ 28330 h 34097"/>
              <a:gd name="connsiteX11" fmla="*/ 14088 w 48799"/>
              <a:gd name="connsiteY11" fmla="*/ 30819 h 34097"/>
              <a:gd name="connsiteX12" fmla="*/ 0 w 48799"/>
              <a:gd name="connsiteY12" fmla="*/ 34097 h 34097"/>
              <a:gd name="connsiteX0" fmla="*/ 3528 w 49027"/>
              <a:gd name="connsiteY0" fmla="*/ 0 h 34097"/>
              <a:gd name="connsiteX1" fmla="*/ 19326 w 49027"/>
              <a:gd name="connsiteY1" fmla="*/ 2194 h 34097"/>
              <a:gd name="connsiteX2" fmla="*/ 27846 w 49027"/>
              <a:gd name="connsiteY2" fmla="*/ 4373 h 34097"/>
              <a:gd name="connsiteX3" fmla="*/ 34842 w 49027"/>
              <a:gd name="connsiteY3" fmla="*/ 7942 h 34097"/>
              <a:gd name="connsiteX4" fmla="*/ 44172 w 49027"/>
              <a:gd name="connsiteY4" fmla="*/ 11412 h 34097"/>
              <a:gd name="connsiteX5" fmla="*/ 48640 w 49027"/>
              <a:gd name="connsiteY5" fmla="*/ 13744 h 34097"/>
              <a:gd name="connsiteX6" fmla="*/ 47498 w 49027"/>
              <a:gd name="connsiteY6" fmla="*/ 18664 h 34097"/>
              <a:gd name="connsiteX7" fmla="*/ 37189 w 49027"/>
              <a:gd name="connsiteY7" fmla="*/ 21596 h 34097"/>
              <a:gd name="connsiteX8" fmla="*/ 38335 w 49027"/>
              <a:gd name="connsiteY8" fmla="*/ 25002 h 34097"/>
              <a:gd name="connsiteX9" fmla="*/ 31591 w 49027"/>
              <a:gd name="connsiteY9" fmla="*/ 26847 h 34097"/>
              <a:gd name="connsiteX10" fmla="*/ 26872 w 49027"/>
              <a:gd name="connsiteY10" fmla="*/ 28330 h 34097"/>
              <a:gd name="connsiteX11" fmla="*/ 14088 w 49027"/>
              <a:gd name="connsiteY11" fmla="*/ 30819 h 34097"/>
              <a:gd name="connsiteX12" fmla="*/ 0 w 49027"/>
              <a:gd name="connsiteY12" fmla="*/ 34097 h 34097"/>
              <a:gd name="connsiteX0" fmla="*/ 3528 w 49027"/>
              <a:gd name="connsiteY0" fmla="*/ 0 h 34097"/>
              <a:gd name="connsiteX1" fmla="*/ 19326 w 49027"/>
              <a:gd name="connsiteY1" fmla="*/ 2194 h 34097"/>
              <a:gd name="connsiteX2" fmla="*/ 27846 w 49027"/>
              <a:gd name="connsiteY2" fmla="*/ 4373 h 34097"/>
              <a:gd name="connsiteX3" fmla="*/ 34842 w 49027"/>
              <a:gd name="connsiteY3" fmla="*/ 7942 h 34097"/>
              <a:gd name="connsiteX4" fmla="*/ 44172 w 49027"/>
              <a:gd name="connsiteY4" fmla="*/ 11412 h 34097"/>
              <a:gd name="connsiteX5" fmla="*/ 48640 w 49027"/>
              <a:gd name="connsiteY5" fmla="*/ 13744 h 34097"/>
              <a:gd name="connsiteX6" fmla="*/ 47498 w 49027"/>
              <a:gd name="connsiteY6" fmla="*/ 18664 h 34097"/>
              <a:gd name="connsiteX7" fmla="*/ 37189 w 49027"/>
              <a:gd name="connsiteY7" fmla="*/ 21596 h 34097"/>
              <a:gd name="connsiteX8" fmla="*/ 33295 w 49027"/>
              <a:gd name="connsiteY8" fmla="*/ 24962 h 34097"/>
              <a:gd name="connsiteX9" fmla="*/ 31591 w 49027"/>
              <a:gd name="connsiteY9" fmla="*/ 26847 h 34097"/>
              <a:gd name="connsiteX10" fmla="*/ 26872 w 49027"/>
              <a:gd name="connsiteY10" fmla="*/ 28330 h 34097"/>
              <a:gd name="connsiteX11" fmla="*/ 14088 w 49027"/>
              <a:gd name="connsiteY11" fmla="*/ 30819 h 34097"/>
              <a:gd name="connsiteX12" fmla="*/ 0 w 49027"/>
              <a:gd name="connsiteY12" fmla="*/ 34097 h 34097"/>
              <a:gd name="connsiteX0" fmla="*/ 3528 w 49027"/>
              <a:gd name="connsiteY0" fmla="*/ 0 h 34097"/>
              <a:gd name="connsiteX1" fmla="*/ 19326 w 49027"/>
              <a:gd name="connsiteY1" fmla="*/ 2194 h 34097"/>
              <a:gd name="connsiteX2" fmla="*/ 27846 w 49027"/>
              <a:gd name="connsiteY2" fmla="*/ 4373 h 34097"/>
              <a:gd name="connsiteX3" fmla="*/ 34842 w 49027"/>
              <a:gd name="connsiteY3" fmla="*/ 7942 h 34097"/>
              <a:gd name="connsiteX4" fmla="*/ 44172 w 49027"/>
              <a:gd name="connsiteY4" fmla="*/ 11412 h 34097"/>
              <a:gd name="connsiteX5" fmla="*/ 48640 w 49027"/>
              <a:gd name="connsiteY5" fmla="*/ 13744 h 34097"/>
              <a:gd name="connsiteX6" fmla="*/ 47498 w 49027"/>
              <a:gd name="connsiteY6" fmla="*/ 18664 h 34097"/>
              <a:gd name="connsiteX7" fmla="*/ 37189 w 49027"/>
              <a:gd name="connsiteY7" fmla="*/ 21596 h 34097"/>
              <a:gd name="connsiteX8" fmla="*/ 33295 w 49027"/>
              <a:gd name="connsiteY8" fmla="*/ 24962 h 34097"/>
              <a:gd name="connsiteX9" fmla="*/ 31591 w 49027"/>
              <a:gd name="connsiteY9" fmla="*/ 26847 h 34097"/>
              <a:gd name="connsiteX10" fmla="*/ 25927 w 49027"/>
              <a:gd name="connsiteY10" fmla="*/ 27609 h 34097"/>
              <a:gd name="connsiteX11" fmla="*/ 14088 w 49027"/>
              <a:gd name="connsiteY11" fmla="*/ 30819 h 34097"/>
              <a:gd name="connsiteX12" fmla="*/ 0 w 49027"/>
              <a:gd name="connsiteY12" fmla="*/ 34097 h 34097"/>
              <a:gd name="connsiteX0" fmla="*/ 3528 w 49027"/>
              <a:gd name="connsiteY0" fmla="*/ 0 h 34097"/>
              <a:gd name="connsiteX1" fmla="*/ 19326 w 49027"/>
              <a:gd name="connsiteY1" fmla="*/ 2194 h 34097"/>
              <a:gd name="connsiteX2" fmla="*/ 27846 w 49027"/>
              <a:gd name="connsiteY2" fmla="*/ 4373 h 34097"/>
              <a:gd name="connsiteX3" fmla="*/ 34842 w 49027"/>
              <a:gd name="connsiteY3" fmla="*/ 7942 h 34097"/>
              <a:gd name="connsiteX4" fmla="*/ 44172 w 49027"/>
              <a:gd name="connsiteY4" fmla="*/ 11412 h 34097"/>
              <a:gd name="connsiteX5" fmla="*/ 48640 w 49027"/>
              <a:gd name="connsiteY5" fmla="*/ 13744 h 34097"/>
              <a:gd name="connsiteX6" fmla="*/ 47498 w 49027"/>
              <a:gd name="connsiteY6" fmla="*/ 18664 h 34097"/>
              <a:gd name="connsiteX7" fmla="*/ 37189 w 49027"/>
              <a:gd name="connsiteY7" fmla="*/ 21596 h 34097"/>
              <a:gd name="connsiteX8" fmla="*/ 33295 w 49027"/>
              <a:gd name="connsiteY8" fmla="*/ 24962 h 34097"/>
              <a:gd name="connsiteX9" fmla="*/ 29701 w 49027"/>
              <a:gd name="connsiteY9" fmla="*/ 25805 h 34097"/>
              <a:gd name="connsiteX10" fmla="*/ 25927 w 49027"/>
              <a:gd name="connsiteY10" fmla="*/ 27609 h 34097"/>
              <a:gd name="connsiteX11" fmla="*/ 14088 w 49027"/>
              <a:gd name="connsiteY11" fmla="*/ 30819 h 34097"/>
              <a:gd name="connsiteX12" fmla="*/ 0 w 49027"/>
              <a:gd name="connsiteY12" fmla="*/ 34097 h 34097"/>
              <a:gd name="connsiteX0" fmla="*/ 3528 w 49027"/>
              <a:gd name="connsiteY0" fmla="*/ 0 h 34097"/>
              <a:gd name="connsiteX1" fmla="*/ 19326 w 49027"/>
              <a:gd name="connsiteY1" fmla="*/ 2194 h 34097"/>
              <a:gd name="connsiteX2" fmla="*/ 27846 w 49027"/>
              <a:gd name="connsiteY2" fmla="*/ 4373 h 34097"/>
              <a:gd name="connsiteX3" fmla="*/ 34842 w 49027"/>
              <a:gd name="connsiteY3" fmla="*/ 7942 h 34097"/>
              <a:gd name="connsiteX4" fmla="*/ 44172 w 49027"/>
              <a:gd name="connsiteY4" fmla="*/ 11412 h 34097"/>
              <a:gd name="connsiteX5" fmla="*/ 48640 w 49027"/>
              <a:gd name="connsiteY5" fmla="*/ 13744 h 34097"/>
              <a:gd name="connsiteX6" fmla="*/ 47498 w 49027"/>
              <a:gd name="connsiteY6" fmla="*/ 18664 h 34097"/>
              <a:gd name="connsiteX7" fmla="*/ 37189 w 49027"/>
              <a:gd name="connsiteY7" fmla="*/ 21596 h 34097"/>
              <a:gd name="connsiteX8" fmla="*/ 33085 w 49027"/>
              <a:gd name="connsiteY8" fmla="*/ 23119 h 34097"/>
              <a:gd name="connsiteX9" fmla="*/ 29701 w 49027"/>
              <a:gd name="connsiteY9" fmla="*/ 25805 h 34097"/>
              <a:gd name="connsiteX10" fmla="*/ 25927 w 49027"/>
              <a:gd name="connsiteY10" fmla="*/ 27609 h 34097"/>
              <a:gd name="connsiteX11" fmla="*/ 14088 w 49027"/>
              <a:gd name="connsiteY11" fmla="*/ 30819 h 34097"/>
              <a:gd name="connsiteX12" fmla="*/ 0 w 49027"/>
              <a:gd name="connsiteY12" fmla="*/ 34097 h 34097"/>
              <a:gd name="connsiteX0" fmla="*/ 3528 w 49047"/>
              <a:gd name="connsiteY0" fmla="*/ 0 h 34097"/>
              <a:gd name="connsiteX1" fmla="*/ 19326 w 49047"/>
              <a:gd name="connsiteY1" fmla="*/ 2194 h 34097"/>
              <a:gd name="connsiteX2" fmla="*/ 27846 w 49047"/>
              <a:gd name="connsiteY2" fmla="*/ 4373 h 34097"/>
              <a:gd name="connsiteX3" fmla="*/ 34842 w 49047"/>
              <a:gd name="connsiteY3" fmla="*/ 7942 h 34097"/>
              <a:gd name="connsiteX4" fmla="*/ 44172 w 49047"/>
              <a:gd name="connsiteY4" fmla="*/ 11412 h 34097"/>
              <a:gd name="connsiteX5" fmla="*/ 48640 w 49047"/>
              <a:gd name="connsiteY5" fmla="*/ 13744 h 34097"/>
              <a:gd name="connsiteX6" fmla="*/ 47498 w 49047"/>
              <a:gd name="connsiteY6" fmla="*/ 18664 h 34097"/>
              <a:gd name="connsiteX7" fmla="*/ 36769 w 49047"/>
              <a:gd name="connsiteY7" fmla="*/ 20674 h 34097"/>
              <a:gd name="connsiteX8" fmla="*/ 33085 w 49047"/>
              <a:gd name="connsiteY8" fmla="*/ 23119 h 34097"/>
              <a:gd name="connsiteX9" fmla="*/ 29701 w 49047"/>
              <a:gd name="connsiteY9" fmla="*/ 25805 h 34097"/>
              <a:gd name="connsiteX10" fmla="*/ 25927 w 49047"/>
              <a:gd name="connsiteY10" fmla="*/ 27609 h 34097"/>
              <a:gd name="connsiteX11" fmla="*/ 14088 w 49047"/>
              <a:gd name="connsiteY11" fmla="*/ 30819 h 34097"/>
              <a:gd name="connsiteX12" fmla="*/ 0 w 49047"/>
              <a:gd name="connsiteY12" fmla="*/ 34097 h 34097"/>
              <a:gd name="connsiteX0" fmla="*/ 3528 w 48651"/>
              <a:gd name="connsiteY0" fmla="*/ 0 h 34097"/>
              <a:gd name="connsiteX1" fmla="*/ 19326 w 48651"/>
              <a:gd name="connsiteY1" fmla="*/ 2194 h 34097"/>
              <a:gd name="connsiteX2" fmla="*/ 27846 w 48651"/>
              <a:gd name="connsiteY2" fmla="*/ 4373 h 34097"/>
              <a:gd name="connsiteX3" fmla="*/ 34842 w 48651"/>
              <a:gd name="connsiteY3" fmla="*/ 7942 h 34097"/>
              <a:gd name="connsiteX4" fmla="*/ 44172 w 48651"/>
              <a:gd name="connsiteY4" fmla="*/ 11412 h 34097"/>
              <a:gd name="connsiteX5" fmla="*/ 48640 w 48651"/>
              <a:gd name="connsiteY5" fmla="*/ 13744 h 34097"/>
              <a:gd name="connsiteX6" fmla="*/ 45188 w 48651"/>
              <a:gd name="connsiteY6" fmla="*/ 18143 h 34097"/>
              <a:gd name="connsiteX7" fmla="*/ 36769 w 48651"/>
              <a:gd name="connsiteY7" fmla="*/ 20674 h 34097"/>
              <a:gd name="connsiteX8" fmla="*/ 33085 w 48651"/>
              <a:gd name="connsiteY8" fmla="*/ 23119 h 34097"/>
              <a:gd name="connsiteX9" fmla="*/ 29701 w 48651"/>
              <a:gd name="connsiteY9" fmla="*/ 25805 h 34097"/>
              <a:gd name="connsiteX10" fmla="*/ 25927 w 48651"/>
              <a:gd name="connsiteY10" fmla="*/ 27609 h 34097"/>
              <a:gd name="connsiteX11" fmla="*/ 14088 w 48651"/>
              <a:gd name="connsiteY11" fmla="*/ 30819 h 34097"/>
              <a:gd name="connsiteX12" fmla="*/ 0 w 48651"/>
              <a:gd name="connsiteY12" fmla="*/ 34097 h 34097"/>
              <a:gd name="connsiteX0" fmla="*/ 3528 w 48831"/>
              <a:gd name="connsiteY0" fmla="*/ 0 h 34097"/>
              <a:gd name="connsiteX1" fmla="*/ 19326 w 48831"/>
              <a:gd name="connsiteY1" fmla="*/ 2194 h 34097"/>
              <a:gd name="connsiteX2" fmla="*/ 27846 w 48831"/>
              <a:gd name="connsiteY2" fmla="*/ 4373 h 34097"/>
              <a:gd name="connsiteX3" fmla="*/ 34842 w 48831"/>
              <a:gd name="connsiteY3" fmla="*/ 7942 h 34097"/>
              <a:gd name="connsiteX4" fmla="*/ 44172 w 48831"/>
              <a:gd name="connsiteY4" fmla="*/ 11412 h 34097"/>
              <a:gd name="connsiteX5" fmla="*/ 48640 w 48831"/>
              <a:gd name="connsiteY5" fmla="*/ 13744 h 34097"/>
              <a:gd name="connsiteX6" fmla="*/ 46868 w 48831"/>
              <a:gd name="connsiteY6" fmla="*/ 18664 h 34097"/>
              <a:gd name="connsiteX7" fmla="*/ 36769 w 48831"/>
              <a:gd name="connsiteY7" fmla="*/ 20674 h 34097"/>
              <a:gd name="connsiteX8" fmla="*/ 33085 w 48831"/>
              <a:gd name="connsiteY8" fmla="*/ 23119 h 34097"/>
              <a:gd name="connsiteX9" fmla="*/ 29701 w 48831"/>
              <a:gd name="connsiteY9" fmla="*/ 25805 h 34097"/>
              <a:gd name="connsiteX10" fmla="*/ 25927 w 48831"/>
              <a:gd name="connsiteY10" fmla="*/ 27609 h 34097"/>
              <a:gd name="connsiteX11" fmla="*/ 14088 w 48831"/>
              <a:gd name="connsiteY11" fmla="*/ 30819 h 34097"/>
              <a:gd name="connsiteX12" fmla="*/ 0 w 48831"/>
              <a:gd name="connsiteY12" fmla="*/ 34097 h 34097"/>
              <a:gd name="connsiteX0" fmla="*/ 3528 w 49038"/>
              <a:gd name="connsiteY0" fmla="*/ 0 h 34097"/>
              <a:gd name="connsiteX1" fmla="*/ 19326 w 49038"/>
              <a:gd name="connsiteY1" fmla="*/ 2194 h 34097"/>
              <a:gd name="connsiteX2" fmla="*/ 27846 w 49038"/>
              <a:gd name="connsiteY2" fmla="*/ 4373 h 34097"/>
              <a:gd name="connsiteX3" fmla="*/ 34842 w 49038"/>
              <a:gd name="connsiteY3" fmla="*/ 7942 h 34097"/>
              <a:gd name="connsiteX4" fmla="*/ 41337 w 49038"/>
              <a:gd name="connsiteY4" fmla="*/ 11572 h 34097"/>
              <a:gd name="connsiteX5" fmla="*/ 48640 w 49038"/>
              <a:gd name="connsiteY5" fmla="*/ 13744 h 34097"/>
              <a:gd name="connsiteX6" fmla="*/ 46868 w 49038"/>
              <a:gd name="connsiteY6" fmla="*/ 18664 h 34097"/>
              <a:gd name="connsiteX7" fmla="*/ 36769 w 49038"/>
              <a:gd name="connsiteY7" fmla="*/ 20674 h 34097"/>
              <a:gd name="connsiteX8" fmla="*/ 33085 w 49038"/>
              <a:gd name="connsiteY8" fmla="*/ 23119 h 34097"/>
              <a:gd name="connsiteX9" fmla="*/ 29701 w 49038"/>
              <a:gd name="connsiteY9" fmla="*/ 25805 h 34097"/>
              <a:gd name="connsiteX10" fmla="*/ 25927 w 49038"/>
              <a:gd name="connsiteY10" fmla="*/ 27609 h 34097"/>
              <a:gd name="connsiteX11" fmla="*/ 14088 w 49038"/>
              <a:gd name="connsiteY11" fmla="*/ 30819 h 34097"/>
              <a:gd name="connsiteX12" fmla="*/ 0 w 49038"/>
              <a:gd name="connsiteY12" fmla="*/ 34097 h 34097"/>
              <a:gd name="connsiteX0" fmla="*/ 3528 w 49038"/>
              <a:gd name="connsiteY0" fmla="*/ 0 h 34097"/>
              <a:gd name="connsiteX1" fmla="*/ 19326 w 49038"/>
              <a:gd name="connsiteY1" fmla="*/ 2194 h 34097"/>
              <a:gd name="connsiteX2" fmla="*/ 27846 w 49038"/>
              <a:gd name="connsiteY2" fmla="*/ 4373 h 34097"/>
              <a:gd name="connsiteX3" fmla="*/ 33162 w 49038"/>
              <a:gd name="connsiteY3" fmla="*/ 8343 h 34097"/>
              <a:gd name="connsiteX4" fmla="*/ 41337 w 49038"/>
              <a:gd name="connsiteY4" fmla="*/ 11572 h 34097"/>
              <a:gd name="connsiteX5" fmla="*/ 48640 w 49038"/>
              <a:gd name="connsiteY5" fmla="*/ 13744 h 34097"/>
              <a:gd name="connsiteX6" fmla="*/ 46868 w 49038"/>
              <a:gd name="connsiteY6" fmla="*/ 18664 h 34097"/>
              <a:gd name="connsiteX7" fmla="*/ 36769 w 49038"/>
              <a:gd name="connsiteY7" fmla="*/ 20674 h 34097"/>
              <a:gd name="connsiteX8" fmla="*/ 33085 w 49038"/>
              <a:gd name="connsiteY8" fmla="*/ 23119 h 34097"/>
              <a:gd name="connsiteX9" fmla="*/ 29701 w 49038"/>
              <a:gd name="connsiteY9" fmla="*/ 25805 h 34097"/>
              <a:gd name="connsiteX10" fmla="*/ 25927 w 49038"/>
              <a:gd name="connsiteY10" fmla="*/ 27609 h 34097"/>
              <a:gd name="connsiteX11" fmla="*/ 14088 w 49038"/>
              <a:gd name="connsiteY11" fmla="*/ 30819 h 34097"/>
              <a:gd name="connsiteX12" fmla="*/ 0 w 49038"/>
              <a:gd name="connsiteY12" fmla="*/ 34097 h 34097"/>
              <a:gd name="connsiteX0" fmla="*/ 3528 w 48747"/>
              <a:gd name="connsiteY0" fmla="*/ 0 h 34097"/>
              <a:gd name="connsiteX1" fmla="*/ 19326 w 48747"/>
              <a:gd name="connsiteY1" fmla="*/ 2194 h 34097"/>
              <a:gd name="connsiteX2" fmla="*/ 27846 w 48747"/>
              <a:gd name="connsiteY2" fmla="*/ 4373 h 34097"/>
              <a:gd name="connsiteX3" fmla="*/ 33162 w 48747"/>
              <a:gd name="connsiteY3" fmla="*/ 8343 h 34097"/>
              <a:gd name="connsiteX4" fmla="*/ 41337 w 48747"/>
              <a:gd name="connsiteY4" fmla="*/ 11572 h 34097"/>
              <a:gd name="connsiteX5" fmla="*/ 48640 w 48747"/>
              <a:gd name="connsiteY5" fmla="*/ 13744 h 34097"/>
              <a:gd name="connsiteX6" fmla="*/ 45083 w 48747"/>
              <a:gd name="connsiteY6" fmla="*/ 18664 h 34097"/>
              <a:gd name="connsiteX7" fmla="*/ 36769 w 48747"/>
              <a:gd name="connsiteY7" fmla="*/ 20674 h 34097"/>
              <a:gd name="connsiteX8" fmla="*/ 33085 w 48747"/>
              <a:gd name="connsiteY8" fmla="*/ 23119 h 34097"/>
              <a:gd name="connsiteX9" fmla="*/ 29701 w 48747"/>
              <a:gd name="connsiteY9" fmla="*/ 25805 h 34097"/>
              <a:gd name="connsiteX10" fmla="*/ 25927 w 48747"/>
              <a:gd name="connsiteY10" fmla="*/ 27609 h 34097"/>
              <a:gd name="connsiteX11" fmla="*/ 14088 w 48747"/>
              <a:gd name="connsiteY11" fmla="*/ 30819 h 34097"/>
              <a:gd name="connsiteX12" fmla="*/ 0 w 48747"/>
              <a:gd name="connsiteY12" fmla="*/ 34097 h 34097"/>
              <a:gd name="connsiteX0" fmla="*/ 3528 w 47746"/>
              <a:gd name="connsiteY0" fmla="*/ 0 h 34097"/>
              <a:gd name="connsiteX1" fmla="*/ 19326 w 47746"/>
              <a:gd name="connsiteY1" fmla="*/ 2194 h 34097"/>
              <a:gd name="connsiteX2" fmla="*/ 27846 w 47746"/>
              <a:gd name="connsiteY2" fmla="*/ 4373 h 34097"/>
              <a:gd name="connsiteX3" fmla="*/ 33162 w 47746"/>
              <a:gd name="connsiteY3" fmla="*/ 8343 h 34097"/>
              <a:gd name="connsiteX4" fmla="*/ 41337 w 47746"/>
              <a:gd name="connsiteY4" fmla="*/ 11572 h 34097"/>
              <a:gd name="connsiteX5" fmla="*/ 47590 w 47746"/>
              <a:gd name="connsiteY5" fmla="*/ 13944 h 34097"/>
              <a:gd name="connsiteX6" fmla="*/ 45083 w 47746"/>
              <a:gd name="connsiteY6" fmla="*/ 18664 h 34097"/>
              <a:gd name="connsiteX7" fmla="*/ 36769 w 47746"/>
              <a:gd name="connsiteY7" fmla="*/ 20674 h 34097"/>
              <a:gd name="connsiteX8" fmla="*/ 33085 w 47746"/>
              <a:gd name="connsiteY8" fmla="*/ 23119 h 34097"/>
              <a:gd name="connsiteX9" fmla="*/ 29701 w 47746"/>
              <a:gd name="connsiteY9" fmla="*/ 25805 h 34097"/>
              <a:gd name="connsiteX10" fmla="*/ 25927 w 47746"/>
              <a:gd name="connsiteY10" fmla="*/ 27609 h 34097"/>
              <a:gd name="connsiteX11" fmla="*/ 14088 w 47746"/>
              <a:gd name="connsiteY11" fmla="*/ 30819 h 34097"/>
              <a:gd name="connsiteX12" fmla="*/ 0 w 47746"/>
              <a:gd name="connsiteY12" fmla="*/ 34097 h 34097"/>
              <a:gd name="connsiteX0" fmla="*/ 3528 w 48159"/>
              <a:gd name="connsiteY0" fmla="*/ 0 h 34097"/>
              <a:gd name="connsiteX1" fmla="*/ 19326 w 48159"/>
              <a:gd name="connsiteY1" fmla="*/ 2194 h 34097"/>
              <a:gd name="connsiteX2" fmla="*/ 27846 w 48159"/>
              <a:gd name="connsiteY2" fmla="*/ 4373 h 34097"/>
              <a:gd name="connsiteX3" fmla="*/ 33162 w 48159"/>
              <a:gd name="connsiteY3" fmla="*/ 8343 h 34097"/>
              <a:gd name="connsiteX4" fmla="*/ 41337 w 48159"/>
              <a:gd name="connsiteY4" fmla="*/ 11572 h 34097"/>
              <a:gd name="connsiteX5" fmla="*/ 47590 w 48159"/>
              <a:gd name="connsiteY5" fmla="*/ 13944 h 34097"/>
              <a:gd name="connsiteX6" fmla="*/ 45083 w 48159"/>
              <a:gd name="connsiteY6" fmla="*/ 18664 h 34097"/>
              <a:gd name="connsiteX7" fmla="*/ 36769 w 48159"/>
              <a:gd name="connsiteY7" fmla="*/ 20674 h 34097"/>
              <a:gd name="connsiteX8" fmla="*/ 33085 w 48159"/>
              <a:gd name="connsiteY8" fmla="*/ 23119 h 34097"/>
              <a:gd name="connsiteX9" fmla="*/ 29701 w 48159"/>
              <a:gd name="connsiteY9" fmla="*/ 25805 h 34097"/>
              <a:gd name="connsiteX10" fmla="*/ 25927 w 48159"/>
              <a:gd name="connsiteY10" fmla="*/ 27609 h 34097"/>
              <a:gd name="connsiteX11" fmla="*/ 14088 w 48159"/>
              <a:gd name="connsiteY11" fmla="*/ 30819 h 34097"/>
              <a:gd name="connsiteX12" fmla="*/ 0 w 48159"/>
              <a:gd name="connsiteY12" fmla="*/ 34097 h 34097"/>
              <a:gd name="connsiteX0" fmla="*/ 3528 w 48649"/>
              <a:gd name="connsiteY0" fmla="*/ 0 h 34097"/>
              <a:gd name="connsiteX1" fmla="*/ 19326 w 48649"/>
              <a:gd name="connsiteY1" fmla="*/ 2194 h 34097"/>
              <a:gd name="connsiteX2" fmla="*/ 27846 w 48649"/>
              <a:gd name="connsiteY2" fmla="*/ 4373 h 34097"/>
              <a:gd name="connsiteX3" fmla="*/ 33162 w 48649"/>
              <a:gd name="connsiteY3" fmla="*/ 8343 h 34097"/>
              <a:gd name="connsiteX4" fmla="*/ 41337 w 48649"/>
              <a:gd name="connsiteY4" fmla="*/ 11572 h 34097"/>
              <a:gd name="connsiteX5" fmla="*/ 47590 w 48649"/>
              <a:gd name="connsiteY5" fmla="*/ 13944 h 34097"/>
              <a:gd name="connsiteX6" fmla="*/ 45083 w 48649"/>
              <a:gd name="connsiteY6" fmla="*/ 18664 h 34097"/>
              <a:gd name="connsiteX7" fmla="*/ 36769 w 48649"/>
              <a:gd name="connsiteY7" fmla="*/ 20674 h 34097"/>
              <a:gd name="connsiteX8" fmla="*/ 33085 w 48649"/>
              <a:gd name="connsiteY8" fmla="*/ 23119 h 34097"/>
              <a:gd name="connsiteX9" fmla="*/ 29701 w 48649"/>
              <a:gd name="connsiteY9" fmla="*/ 25805 h 34097"/>
              <a:gd name="connsiteX10" fmla="*/ 25927 w 48649"/>
              <a:gd name="connsiteY10" fmla="*/ 27609 h 34097"/>
              <a:gd name="connsiteX11" fmla="*/ 14088 w 48649"/>
              <a:gd name="connsiteY11" fmla="*/ 30819 h 34097"/>
              <a:gd name="connsiteX12" fmla="*/ 0 w 48649"/>
              <a:gd name="connsiteY12" fmla="*/ 34097 h 34097"/>
              <a:gd name="connsiteX0" fmla="*/ 3528 w 49208"/>
              <a:gd name="connsiteY0" fmla="*/ 0 h 34097"/>
              <a:gd name="connsiteX1" fmla="*/ 19326 w 49208"/>
              <a:gd name="connsiteY1" fmla="*/ 2194 h 34097"/>
              <a:gd name="connsiteX2" fmla="*/ 27846 w 49208"/>
              <a:gd name="connsiteY2" fmla="*/ 4373 h 34097"/>
              <a:gd name="connsiteX3" fmla="*/ 33162 w 49208"/>
              <a:gd name="connsiteY3" fmla="*/ 8343 h 34097"/>
              <a:gd name="connsiteX4" fmla="*/ 41337 w 49208"/>
              <a:gd name="connsiteY4" fmla="*/ 11572 h 34097"/>
              <a:gd name="connsiteX5" fmla="*/ 47590 w 49208"/>
              <a:gd name="connsiteY5" fmla="*/ 13944 h 34097"/>
              <a:gd name="connsiteX6" fmla="*/ 45083 w 49208"/>
              <a:gd name="connsiteY6" fmla="*/ 18664 h 34097"/>
              <a:gd name="connsiteX7" fmla="*/ 36769 w 49208"/>
              <a:gd name="connsiteY7" fmla="*/ 20674 h 34097"/>
              <a:gd name="connsiteX8" fmla="*/ 33085 w 49208"/>
              <a:gd name="connsiteY8" fmla="*/ 23119 h 34097"/>
              <a:gd name="connsiteX9" fmla="*/ 29701 w 49208"/>
              <a:gd name="connsiteY9" fmla="*/ 25805 h 34097"/>
              <a:gd name="connsiteX10" fmla="*/ 25927 w 49208"/>
              <a:gd name="connsiteY10" fmla="*/ 27609 h 34097"/>
              <a:gd name="connsiteX11" fmla="*/ 14088 w 49208"/>
              <a:gd name="connsiteY11" fmla="*/ 30819 h 34097"/>
              <a:gd name="connsiteX12" fmla="*/ 0 w 49208"/>
              <a:gd name="connsiteY12" fmla="*/ 34097 h 34097"/>
              <a:gd name="connsiteX0" fmla="*/ 3528 w 48683"/>
              <a:gd name="connsiteY0" fmla="*/ 0 h 34097"/>
              <a:gd name="connsiteX1" fmla="*/ 19326 w 48683"/>
              <a:gd name="connsiteY1" fmla="*/ 2194 h 34097"/>
              <a:gd name="connsiteX2" fmla="*/ 27846 w 48683"/>
              <a:gd name="connsiteY2" fmla="*/ 4373 h 34097"/>
              <a:gd name="connsiteX3" fmla="*/ 33162 w 48683"/>
              <a:gd name="connsiteY3" fmla="*/ 8343 h 34097"/>
              <a:gd name="connsiteX4" fmla="*/ 41337 w 48683"/>
              <a:gd name="connsiteY4" fmla="*/ 11572 h 34097"/>
              <a:gd name="connsiteX5" fmla="*/ 47590 w 48683"/>
              <a:gd name="connsiteY5" fmla="*/ 13944 h 34097"/>
              <a:gd name="connsiteX6" fmla="*/ 45083 w 48683"/>
              <a:gd name="connsiteY6" fmla="*/ 18664 h 34097"/>
              <a:gd name="connsiteX7" fmla="*/ 36769 w 48683"/>
              <a:gd name="connsiteY7" fmla="*/ 20674 h 34097"/>
              <a:gd name="connsiteX8" fmla="*/ 33085 w 48683"/>
              <a:gd name="connsiteY8" fmla="*/ 23119 h 34097"/>
              <a:gd name="connsiteX9" fmla="*/ 29701 w 48683"/>
              <a:gd name="connsiteY9" fmla="*/ 25805 h 34097"/>
              <a:gd name="connsiteX10" fmla="*/ 25927 w 48683"/>
              <a:gd name="connsiteY10" fmla="*/ 27609 h 34097"/>
              <a:gd name="connsiteX11" fmla="*/ 14088 w 48683"/>
              <a:gd name="connsiteY11" fmla="*/ 30819 h 34097"/>
              <a:gd name="connsiteX12" fmla="*/ 0 w 48683"/>
              <a:gd name="connsiteY12" fmla="*/ 34097 h 34097"/>
              <a:gd name="connsiteX0" fmla="*/ 3528 w 49650"/>
              <a:gd name="connsiteY0" fmla="*/ 0 h 34097"/>
              <a:gd name="connsiteX1" fmla="*/ 19326 w 49650"/>
              <a:gd name="connsiteY1" fmla="*/ 2194 h 34097"/>
              <a:gd name="connsiteX2" fmla="*/ 27846 w 49650"/>
              <a:gd name="connsiteY2" fmla="*/ 4373 h 34097"/>
              <a:gd name="connsiteX3" fmla="*/ 33162 w 49650"/>
              <a:gd name="connsiteY3" fmla="*/ 8343 h 34097"/>
              <a:gd name="connsiteX4" fmla="*/ 41337 w 49650"/>
              <a:gd name="connsiteY4" fmla="*/ 11572 h 34097"/>
              <a:gd name="connsiteX5" fmla="*/ 47590 w 49650"/>
              <a:gd name="connsiteY5" fmla="*/ 13944 h 34097"/>
              <a:gd name="connsiteX6" fmla="*/ 45083 w 49650"/>
              <a:gd name="connsiteY6" fmla="*/ 18664 h 34097"/>
              <a:gd name="connsiteX7" fmla="*/ 36769 w 49650"/>
              <a:gd name="connsiteY7" fmla="*/ 20674 h 34097"/>
              <a:gd name="connsiteX8" fmla="*/ 33085 w 49650"/>
              <a:gd name="connsiteY8" fmla="*/ 23119 h 34097"/>
              <a:gd name="connsiteX9" fmla="*/ 29701 w 49650"/>
              <a:gd name="connsiteY9" fmla="*/ 25805 h 34097"/>
              <a:gd name="connsiteX10" fmla="*/ 25927 w 49650"/>
              <a:gd name="connsiteY10" fmla="*/ 27609 h 34097"/>
              <a:gd name="connsiteX11" fmla="*/ 14088 w 49650"/>
              <a:gd name="connsiteY11" fmla="*/ 30819 h 34097"/>
              <a:gd name="connsiteX12" fmla="*/ 0 w 49650"/>
              <a:gd name="connsiteY12" fmla="*/ 34097 h 34097"/>
              <a:gd name="connsiteX0" fmla="*/ 0 w 46122"/>
              <a:gd name="connsiteY0" fmla="*/ 0 h 33616"/>
              <a:gd name="connsiteX1" fmla="*/ 15798 w 46122"/>
              <a:gd name="connsiteY1" fmla="*/ 2194 h 33616"/>
              <a:gd name="connsiteX2" fmla="*/ 24318 w 46122"/>
              <a:gd name="connsiteY2" fmla="*/ 4373 h 33616"/>
              <a:gd name="connsiteX3" fmla="*/ 29634 w 46122"/>
              <a:gd name="connsiteY3" fmla="*/ 8343 h 33616"/>
              <a:gd name="connsiteX4" fmla="*/ 37809 w 46122"/>
              <a:gd name="connsiteY4" fmla="*/ 11572 h 33616"/>
              <a:gd name="connsiteX5" fmla="*/ 44062 w 46122"/>
              <a:gd name="connsiteY5" fmla="*/ 13944 h 33616"/>
              <a:gd name="connsiteX6" fmla="*/ 41555 w 46122"/>
              <a:gd name="connsiteY6" fmla="*/ 18664 h 33616"/>
              <a:gd name="connsiteX7" fmla="*/ 33241 w 46122"/>
              <a:gd name="connsiteY7" fmla="*/ 20674 h 33616"/>
              <a:gd name="connsiteX8" fmla="*/ 29557 w 46122"/>
              <a:gd name="connsiteY8" fmla="*/ 23119 h 33616"/>
              <a:gd name="connsiteX9" fmla="*/ 26173 w 46122"/>
              <a:gd name="connsiteY9" fmla="*/ 25805 h 33616"/>
              <a:gd name="connsiteX10" fmla="*/ 22399 w 46122"/>
              <a:gd name="connsiteY10" fmla="*/ 27609 h 33616"/>
              <a:gd name="connsiteX11" fmla="*/ 10560 w 46122"/>
              <a:gd name="connsiteY11" fmla="*/ 30819 h 33616"/>
              <a:gd name="connsiteX12" fmla="*/ 567 w 46122"/>
              <a:gd name="connsiteY12" fmla="*/ 33616 h 3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22" h="33616" extrusionOk="0">
                <a:moveTo>
                  <a:pt x="0" y="0"/>
                </a:moveTo>
                <a:cubicBezTo>
                  <a:pt x="5266" y="731"/>
                  <a:pt x="11745" y="1465"/>
                  <a:pt x="15798" y="2194"/>
                </a:cubicBezTo>
                <a:cubicBezTo>
                  <a:pt x="19851" y="2923"/>
                  <a:pt x="22012" y="3348"/>
                  <a:pt x="24318" y="4373"/>
                </a:cubicBezTo>
                <a:cubicBezTo>
                  <a:pt x="26624" y="5398"/>
                  <a:pt x="27386" y="7143"/>
                  <a:pt x="29634" y="8343"/>
                </a:cubicBezTo>
                <a:cubicBezTo>
                  <a:pt x="31882" y="9543"/>
                  <a:pt x="35404" y="10639"/>
                  <a:pt x="37809" y="11572"/>
                </a:cubicBezTo>
                <a:cubicBezTo>
                  <a:pt x="40214" y="12505"/>
                  <a:pt x="41233" y="12442"/>
                  <a:pt x="44062" y="13944"/>
                </a:cubicBezTo>
                <a:cubicBezTo>
                  <a:pt x="46891" y="15446"/>
                  <a:pt x="47454" y="16981"/>
                  <a:pt x="41555" y="18664"/>
                </a:cubicBezTo>
                <a:cubicBezTo>
                  <a:pt x="35656" y="20347"/>
                  <a:pt x="35241" y="19932"/>
                  <a:pt x="33241" y="20674"/>
                </a:cubicBezTo>
                <a:cubicBezTo>
                  <a:pt x="31241" y="21417"/>
                  <a:pt x="30735" y="22264"/>
                  <a:pt x="29557" y="23119"/>
                </a:cubicBezTo>
                <a:cubicBezTo>
                  <a:pt x="28379" y="23974"/>
                  <a:pt x="27366" y="25057"/>
                  <a:pt x="26173" y="25805"/>
                </a:cubicBezTo>
                <a:cubicBezTo>
                  <a:pt x="24980" y="26553"/>
                  <a:pt x="24637" y="27128"/>
                  <a:pt x="22399" y="27609"/>
                </a:cubicBezTo>
                <a:lnTo>
                  <a:pt x="10560" y="30819"/>
                </a:lnTo>
                <a:lnTo>
                  <a:pt x="567" y="33616"/>
                </a:lnTo>
              </a:path>
            </a:pathLst>
          </a:custGeom>
          <a:noFill/>
          <a:ln w="44450" cap="flat" cmpd="sng">
            <a:solidFill>
              <a:schemeClr val="accent5">
                <a:lumMod val="75000"/>
              </a:schemeClr>
            </a:solidFill>
            <a:prstDash val="dash"/>
            <a:round/>
            <a:headEnd type="none" w="med" len="med"/>
            <a:tailEnd type="triangle" w="med" len="med"/>
          </a:ln>
        </p:spPr>
        <p:txBody>
          <a:bodyPr/>
          <a:lstStyle/>
          <a:p>
            <a:endParaRPr lang="en-US" dirty="0"/>
          </a:p>
        </p:txBody>
      </p:sp>
    </p:spTree>
    <p:custDataLst>
      <p:tags r:id="rId1"/>
    </p:custDataLst>
    <p:extLst>
      <p:ext uri="{BB962C8B-B14F-4D97-AF65-F5344CB8AC3E}">
        <p14:creationId xmlns:p14="http://schemas.microsoft.com/office/powerpoint/2010/main" val="197058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DE55-FD54-428E-AD72-2C982DD5A4ED}"/>
              </a:ext>
            </a:extLst>
          </p:cNvPr>
          <p:cNvSpPr>
            <a:spLocks noGrp="1"/>
          </p:cNvSpPr>
          <p:nvPr>
            <p:ph type="title"/>
          </p:nvPr>
        </p:nvSpPr>
        <p:spPr/>
        <p:txBody>
          <a:bodyPr>
            <a:normAutofit/>
          </a:bodyPr>
          <a:lstStyle/>
          <a:p>
            <a:r>
              <a:rPr lang="en-US" dirty="0"/>
              <a:t>Our solution: PMFuzz</a:t>
            </a:r>
          </a:p>
        </p:txBody>
      </p:sp>
      <p:sp>
        <p:nvSpPr>
          <p:cNvPr id="5" name="Google Shape;297;p19">
            <a:extLst>
              <a:ext uri="{FF2B5EF4-FFF2-40B4-BE49-F238E27FC236}">
                <a16:creationId xmlns:a16="http://schemas.microsoft.com/office/drawing/2014/main" id="{E3CAF9F2-F84B-4DC4-A1D3-0B6D4C11BE81}"/>
              </a:ext>
            </a:extLst>
          </p:cNvPr>
          <p:cNvSpPr/>
          <p:nvPr/>
        </p:nvSpPr>
        <p:spPr>
          <a:xfrm>
            <a:off x="7511008" y="3930881"/>
            <a:ext cx="1904447" cy="757046"/>
          </a:xfrm>
          <a:prstGeom prst="rect">
            <a:avLst/>
          </a:prstGeom>
          <a:solidFill>
            <a:schemeClr val="accent1">
              <a:lumMod val="20000"/>
              <a:lumOff val="8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None/>
            </a:pPr>
            <a:r>
              <a:rPr lang="en-US" sz="2400" dirty="0">
                <a:latin typeface="Franklin Gothic Medium" panose="020B0603020102020204" pitchFamily="34" charset="0"/>
                <a:ea typeface="Times"/>
                <a:cs typeface="Times"/>
                <a:sym typeface="Times"/>
              </a:rPr>
              <a:t>Testing Tool:</a:t>
            </a:r>
          </a:p>
          <a:p>
            <a:pPr marL="0" lvl="0" indent="0" algn="ctr" rtl="0">
              <a:lnSpc>
                <a:spcPct val="90000"/>
              </a:lnSpc>
              <a:spcBef>
                <a:spcPts val="0"/>
              </a:spcBef>
              <a:spcAft>
                <a:spcPts val="0"/>
              </a:spcAft>
              <a:buNone/>
            </a:pPr>
            <a:r>
              <a:rPr lang="en-US" sz="2400" dirty="0">
                <a:latin typeface="Franklin Gothic Medium" panose="020B0603020102020204" pitchFamily="34" charset="0"/>
                <a:ea typeface="Times"/>
                <a:cs typeface="Times"/>
                <a:sym typeface="Times"/>
              </a:rPr>
              <a:t>XFDetector</a:t>
            </a:r>
            <a:endParaRPr sz="2400" dirty="0">
              <a:latin typeface="Franklin Gothic Medium" panose="020B0603020102020204" pitchFamily="34" charset="0"/>
              <a:ea typeface="Times"/>
              <a:cs typeface="Times"/>
              <a:sym typeface="Times"/>
            </a:endParaRPr>
          </a:p>
        </p:txBody>
      </p:sp>
      <p:sp>
        <p:nvSpPr>
          <p:cNvPr id="7" name="Google Shape;299;p19">
            <a:extLst>
              <a:ext uri="{FF2B5EF4-FFF2-40B4-BE49-F238E27FC236}">
                <a16:creationId xmlns:a16="http://schemas.microsoft.com/office/drawing/2014/main" id="{7A326E2B-4EF3-4B50-B113-A35F61E02044}"/>
              </a:ext>
            </a:extLst>
          </p:cNvPr>
          <p:cNvSpPr txBox="1"/>
          <p:nvPr/>
        </p:nvSpPr>
        <p:spPr>
          <a:xfrm>
            <a:off x="233036" y="4724549"/>
            <a:ext cx="1925903" cy="4424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ts val="2400"/>
              </a:lnSpc>
              <a:spcBef>
                <a:spcPts val="0"/>
              </a:spcBef>
              <a:spcAft>
                <a:spcPts val="0"/>
              </a:spcAft>
              <a:buNone/>
            </a:pPr>
            <a:r>
              <a:rPr lang="en" sz="2400" i="1" dirty="0">
                <a:latin typeface="Franklin Gothic Medium" panose="020B0603020102020204" pitchFamily="34" charset="0"/>
                <a:ea typeface="Times"/>
                <a:cs typeface="Times"/>
                <a:sym typeface="Times"/>
              </a:rPr>
              <a:t>PM Progarm</a:t>
            </a:r>
            <a:endParaRPr sz="2400" i="1" dirty="0">
              <a:latin typeface="Franklin Gothic Medium" panose="020B0603020102020204" pitchFamily="34" charset="0"/>
              <a:ea typeface="Times"/>
              <a:cs typeface="Times"/>
              <a:sym typeface="Times"/>
            </a:endParaRPr>
          </a:p>
        </p:txBody>
      </p:sp>
      <p:sp>
        <p:nvSpPr>
          <p:cNvPr id="9" name="Google Shape;302;p19">
            <a:extLst>
              <a:ext uri="{FF2B5EF4-FFF2-40B4-BE49-F238E27FC236}">
                <a16:creationId xmlns:a16="http://schemas.microsoft.com/office/drawing/2014/main" id="{531B398D-D2AE-4E05-9515-EDE2D7EF4343}"/>
              </a:ext>
            </a:extLst>
          </p:cNvPr>
          <p:cNvSpPr txBox="1"/>
          <p:nvPr/>
        </p:nvSpPr>
        <p:spPr>
          <a:xfrm>
            <a:off x="5164700" y="2931363"/>
            <a:ext cx="2786788" cy="61261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None/>
            </a:pPr>
            <a:r>
              <a:rPr lang="en" sz="2400" i="1" dirty="0">
                <a:latin typeface="Franklin Gothic Medium" panose="020B0603020102020204" pitchFamily="34" charset="0"/>
                <a:ea typeface="Times"/>
                <a:cs typeface="Times"/>
                <a:sym typeface="Times"/>
              </a:rPr>
              <a:t>PM Path Covearge</a:t>
            </a:r>
            <a:endParaRPr sz="2400" i="1" dirty="0">
              <a:latin typeface="Franklin Gothic Medium" panose="020B0603020102020204" pitchFamily="34" charset="0"/>
              <a:ea typeface="Times"/>
              <a:cs typeface="Times"/>
              <a:sym typeface="Times"/>
            </a:endParaRPr>
          </a:p>
        </p:txBody>
      </p:sp>
      <p:cxnSp>
        <p:nvCxnSpPr>
          <p:cNvPr id="10" name="Google Shape;303;p19">
            <a:extLst>
              <a:ext uri="{FF2B5EF4-FFF2-40B4-BE49-F238E27FC236}">
                <a16:creationId xmlns:a16="http://schemas.microsoft.com/office/drawing/2014/main" id="{27364871-DA03-4B88-A82B-120F43DC288B}"/>
              </a:ext>
            </a:extLst>
          </p:cNvPr>
          <p:cNvCxnSpPr>
            <a:cxnSpLocks/>
            <a:endCxn id="28" idx="0"/>
          </p:cNvCxnSpPr>
          <p:nvPr/>
        </p:nvCxnSpPr>
        <p:spPr>
          <a:xfrm rot="10800000">
            <a:off x="5729138" y="3924335"/>
            <a:ext cx="828956" cy="205661"/>
          </a:xfrm>
          <a:prstGeom prst="bentConnector4">
            <a:avLst>
              <a:gd name="adj1" fmla="val -21800"/>
              <a:gd name="adj2" fmla="val 272776"/>
            </a:avLst>
          </a:prstGeom>
          <a:noFill/>
          <a:ln w="46990" cap="flat" cmpd="sng">
            <a:solidFill>
              <a:srgbClr val="000000"/>
            </a:solidFill>
            <a:prstDash val="solid"/>
            <a:round/>
            <a:headEnd type="none" w="med" len="med"/>
            <a:tailEnd type="triangle" w="med" len="med"/>
          </a:ln>
        </p:spPr>
      </p:cxnSp>
      <p:sp>
        <p:nvSpPr>
          <p:cNvPr id="11" name="Google Shape;306;p19">
            <a:extLst>
              <a:ext uri="{FF2B5EF4-FFF2-40B4-BE49-F238E27FC236}">
                <a16:creationId xmlns:a16="http://schemas.microsoft.com/office/drawing/2014/main" id="{3B6507F2-3095-480D-A414-BD1E6B9D5728}"/>
              </a:ext>
            </a:extLst>
          </p:cNvPr>
          <p:cNvSpPr txBox="1"/>
          <p:nvPr/>
        </p:nvSpPr>
        <p:spPr>
          <a:xfrm>
            <a:off x="10368368" y="3982901"/>
            <a:ext cx="1698002" cy="65300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None/>
            </a:pPr>
            <a:r>
              <a:rPr lang="en" sz="2400" dirty="0">
                <a:latin typeface="Franklin Gothic Medium" panose="020B0603020102020204" pitchFamily="34" charset="0"/>
                <a:ea typeface="Times"/>
                <a:cs typeface="Times"/>
                <a:sym typeface="Times"/>
              </a:rPr>
              <a:t>Bug Report</a:t>
            </a:r>
            <a:endParaRPr sz="2400" dirty="0">
              <a:latin typeface="Franklin Gothic Medium" panose="020B0603020102020204" pitchFamily="34" charset="0"/>
              <a:ea typeface="Times"/>
              <a:cs typeface="Times"/>
              <a:sym typeface="Times"/>
            </a:endParaRPr>
          </a:p>
        </p:txBody>
      </p:sp>
      <p:sp>
        <p:nvSpPr>
          <p:cNvPr id="30" name="Google Shape;312;p19">
            <a:extLst>
              <a:ext uri="{FF2B5EF4-FFF2-40B4-BE49-F238E27FC236}">
                <a16:creationId xmlns:a16="http://schemas.microsoft.com/office/drawing/2014/main" id="{F2D2484C-F08A-4FC0-BD47-E5795B15BC6E}"/>
              </a:ext>
            </a:extLst>
          </p:cNvPr>
          <p:cNvSpPr/>
          <p:nvPr/>
        </p:nvSpPr>
        <p:spPr>
          <a:xfrm>
            <a:off x="2525759" y="3914845"/>
            <a:ext cx="1416173" cy="757046"/>
          </a:xfrm>
          <a:prstGeom prst="rect">
            <a:avLst/>
          </a:prstGeom>
          <a:solidFill>
            <a:schemeClr val="accent1">
              <a:lumMod val="20000"/>
              <a:lumOff val="8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None/>
            </a:pPr>
            <a:r>
              <a:rPr lang="en-US" sz="2400" dirty="0">
                <a:latin typeface="Franklin Gothic Medium" panose="020B0603020102020204" pitchFamily="34" charset="0"/>
                <a:ea typeface="Times"/>
                <a:cs typeface="Times"/>
                <a:sym typeface="Times"/>
              </a:rPr>
              <a:t>PMFuzz Compiler</a:t>
            </a:r>
            <a:endParaRPr sz="2400" dirty="0">
              <a:latin typeface="Franklin Gothic Medium" panose="020B0603020102020204" pitchFamily="34" charset="0"/>
              <a:ea typeface="Times"/>
              <a:cs typeface="Times"/>
              <a:sym typeface="Times"/>
            </a:endParaRPr>
          </a:p>
        </p:txBody>
      </p:sp>
      <p:sp>
        <p:nvSpPr>
          <p:cNvPr id="28" name="Google Shape;305;p19">
            <a:extLst>
              <a:ext uri="{FF2B5EF4-FFF2-40B4-BE49-F238E27FC236}">
                <a16:creationId xmlns:a16="http://schemas.microsoft.com/office/drawing/2014/main" id="{438968ED-DE39-409D-9A2A-46DF610BBF4B}"/>
              </a:ext>
            </a:extLst>
          </p:cNvPr>
          <p:cNvSpPr/>
          <p:nvPr/>
        </p:nvSpPr>
        <p:spPr>
          <a:xfrm>
            <a:off x="4900181" y="3924335"/>
            <a:ext cx="1657913" cy="757046"/>
          </a:xfrm>
          <a:prstGeom prst="rect">
            <a:avLst/>
          </a:prstGeom>
          <a:solidFill>
            <a:schemeClr val="accent1">
              <a:lumMod val="20000"/>
              <a:lumOff val="8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None/>
            </a:pPr>
            <a:r>
              <a:rPr lang="en-US" sz="2400" dirty="0">
                <a:latin typeface="Franklin Gothic Medium" panose="020B0603020102020204" pitchFamily="34" charset="0"/>
                <a:ea typeface="Times"/>
                <a:cs typeface="Times"/>
                <a:sym typeface="Times"/>
              </a:rPr>
              <a:t>Test Case Generator</a:t>
            </a:r>
            <a:endParaRPr sz="2400" dirty="0">
              <a:latin typeface="Franklin Gothic Medium" panose="020B0603020102020204" pitchFamily="34" charset="0"/>
              <a:ea typeface="Times"/>
              <a:cs typeface="Times"/>
              <a:sym typeface="Times"/>
            </a:endParaRPr>
          </a:p>
        </p:txBody>
      </p:sp>
      <p:pic>
        <p:nvPicPr>
          <p:cNvPr id="27" name="Google Shape;300;p19">
            <a:extLst>
              <a:ext uri="{FF2B5EF4-FFF2-40B4-BE49-F238E27FC236}">
                <a16:creationId xmlns:a16="http://schemas.microsoft.com/office/drawing/2014/main" id="{045B3F8E-F468-4E2C-8DEE-620F9897B5CA}"/>
              </a:ext>
            </a:extLst>
          </p:cNvPr>
          <p:cNvPicPr preferRelativeResize="0"/>
          <p:nvPr/>
        </p:nvPicPr>
        <p:blipFill>
          <a:blip r:embed="rId4">
            <a:alphaModFix/>
          </a:blip>
          <a:stretch>
            <a:fillRect/>
          </a:stretch>
        </p:blipFill>
        <p:spPr>
          <a:xfrm>
            <a:off x="824465" y="3928845"/>
            <a:ext cx="743046" cy="743046"/>
          </a:xfrm>
          <a:prstGeom prst="rect">
            <a:avLst/>
          </a:prstGeom>
          <a:noFill/>
          <a:ln>
            <a:noFill/>
          </a:ln>
        </p:spPr>
      </p:pic>
      <p:sp>
        <p:nvSpPr>
          <p:cNvPr id="38" name="Arrow: Right 37">
            <a:extLst>
              <a:ext uri="{FF2B5EF4-FFF2-40B4-BE49-F238E27FC236}">
                <a16:creationId xmlns:a16="http://schemas.microsoft.com/office/drawing/2014/main" id="{E4B608EA-5B8D-4A06-A0D2-473B28F3717D}"/>
              </a:ext>
            </a:extLst>
          </p:cNvPr>
          <p:cNvSpPr/>
          <p:nvPr/>
        </p:nvSpPr>
        <p:spPr>
          <a:xfrm>
            <a:off x="1804028" y="4129996"/>
            <a:ext cx="553141" cy="278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Arrow: Right 38">
            <a:extLst>
              <a:ext uri="{FF2B5EF4-FFF2-40B4-BE49-F238E27FC236}">
                <a16:creationId xmlns:a16="http://schemas.microsoft.com/office/drawing/2014/main" id="{E279AE94-3285-41B3-8101-45530F1D7D02}"/>
              </a:ext>
            </a:extLst>
          </p:cNvPr>
          <p:cNvSpPr/>
          <p:nvPr/>
        </p:nvSpPr>
        <p:spPr>
          <a:xfrm>
            <a:off x="4169114" y="4148823"/>
            <a:ext cx="553141" cy="278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Arrow: Right 39">
            <a:extLst>
              <a:ext uri="{FF2B5EF4-FFF2-40B4-BE49-F238E27FC236}">
                <a16:creationId xmlns:a16="http://schemas.microsoft.com/office/drawing/2014/main" id="{52F74ECB-C51A-4494-9A72-4282639B6B76}"/>
              </a:ext>
            </a:extLst>
          </p:cNvPr>
          <p:cNvSpPr/>
          <p:nvPr/>
        </p:nvSpPr>
        <p:spPr>
          <a:xfrm>
            <a:off x="6771438" y="4156097"/>
            <a:ext cx="553141" cy="278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Arrow: Right 44">
            <a:extLst>
              <a:ext uri="{FF2B5EF4-FFF2-40B4-BE49-F238E27FC236}">
                <a16:creationId xmlns:a16="http://schemas.microsoft.com/office/drawing/2014/main" id="{F92EB04B-31D2-4085-B993-802A7B89FC0A}"/>
              </a:ext>
            </a:extLst>
          </p:cNvPr>
          <p:cNvSpPr/>
          <p:nvPr/>
        </p:nvSpPr>
        <p:spPr>
          <a:xfrm>
            <a:off x="9664043" y="4157176"/>
            <a:ext cx="553141" cy="278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7" name="Group 46">
            <a:extLst>
              <a:ext uri="{FF2B5EF4-FFF2-40B4-BE49-F238E27FC236}">
                <a16:creationId xmlns:a16="http://schemas.microsoft.com/office/drawing/2014/main" id="{876C36A6-95FE-4B75-8FD2-4BD82413D628}"/>
              </a:ext>
            </a:extLst>
          </p:cNvPr>
          <p:cNvGrpSpPr/>
          <p:nvPr/>
        </p:nvGrpSpPr>
        <p:grpSpPr>
          <a:xfrm>
            <a:off x="6414866" y="4812871"/>
            <a:ext cx="4464869" cy="804170"/>
            <a:chOff x="6420357" y="4530641"/>
            <a:chExt cx="3709422" cy="668106"/>
          </a:xfrm>
        </p:grpSpPr>
        <p:sp>
          <p:nvSpPr>
            <p:cNvPr id="14" name="Google Shape;309;p19">
              <a:extLst>
                <a:ext uri="{FF2B5EF4-FFF2-40B4-BE49-F238E27FC236}">
                  <a16:creationId xmlns:a16="http://schemas.microsoft.com/office/drawing/2014/main" id="{2C105079-8022-421C-B274-053144304A75}"/>
                </a:ext>
              </a:extLst>
            </p:cNvPr>
            <p:cNvSpPr txBox="1"/>
            <p:nvPr/>
          </p:nvSpPr>
          <p:spPr>
            <a:xfrm>
              <a:off x="7917774" y="4530641"/>
              <a:ext cx="2212005" cy="66810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lnSpc>
                  <a:spcPct val="150000"/>
                </a:lnSpc>
                <a:spcBef>
                  <a:spcPts val="0"/>
                </a:spcBef>
                <a:spcAft>
                  <a:spcPts val="0"/>
                </a:spcAft>
                <a:buNone/>
              </a:pPr>
              <a:r>
                <a:rPr lang="en" sz="2400" i="1" dirty="0">
                  <a:latin typeface="Franklin Gothic Medium" panose="020B0603020102020204" pitchFamily="34" charset="0"/>
                  <a:ea typeface="Times"/>
                  <a:cs typeface="Times"/>
                  <a:sym typeface="Times"/>
                </a:rPr>
                <a:t>Input Commands</a:t>
              </a:r>
              <a:endParaRPr sz="2400" i="1" dirty="0">
                <a:latin typeface="Franklin Gothic Medium" panose="020B0603020102020204" pitchFamily="34" charset="0"/>
                <a:ea typeface="Times"/>
                <a:cs typeface="Times"/>
                <a:sym typeface="Times"/>
              </a:endParaRPr>
            </a:p>
            <a:p>
              <a:pPr marL="0" lvl="0" indent="0" algn="l" rtl="0">
                <a:lnSpc>
                  <a:spcPct val="150000"/>
                </a:lnSpc>
                <a:spcBef>
                  <a:spcPts val="0"/>
                </a:spcBef>
                <a:spcAft>
                  <a:spcPts val="0"/>
                </a:spcAft>
                <a:buNone/>
              </a:pPr>
              <a:r>
                <a:rPr lang="en" sz="2400" i="1" dirty="0">
                  <a:latin typeface="Franklin Gothic Medium" panose="020B0603020102020204" pitchFamily="34" charset="0"/>
                  <a:ea typeface="Times"/>
                  <a:cs typeface="Times"/>
                  <a:sym typeface="Times"/>
                </a:rPr>
                <a:t>PM Image</a:t>
              </a:r>
              <a:endParaRPr sz="2400" i="1" dirty="0">
                <a:latin typeface="Franklin Gothic Medium" panose="020B0603020102020204" pitchFamily="34" charset="0"/>
                <a:ea typeface="Times"/>
                <a:cs typeface="Times"/>
                <a:sym typeface="Times"/>
              </a:endParaRPr>
            </a:p>
          </p:txBody>
        </p:sp>
        <p:sp>
          <p:nvSpPr>
            <p:cNvPr id="15" name="Google Shape;310;p19">
              <a:extLst>
                <a:ext uri="{FF2B5EF4-FFF2-40B4-BE49-F238E27FC236}">
                  <a16:creationId xmlns:a16="http://schemas.microsoft.com/office/drawing/2014/main" id="{9214F014-331F-4579-A84D-9BB99F9CA72A}"/>
                </a:ext>
              </a:extLst>
            </p:cNvPr>
            <p:cNvSpPr txBox="1"/>
            <p:nvPr/>
          </p:nvSpPr>
          <p:spPr>
            <a:xfrm>
              <a:off x="6420357" y="4599327"/>
              <a:ext cx="1199300" cy="508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400" i="1" dirty="0">
                  <a:latin typeface="Franklin Gothic Medium" panose="020B0603020102020204" pitchFamily="34" charset="0"/>
                  <a:ea typeface="Times"/>
                  <a:cs typeface="Times"/>
                  <a:sym typeface="Times"/>
                </a:rPr>
                <a:t>Test Case</a:t>
              </a:r>
              <a:endParaRPr sz="2400" i="1" dirty="0">
                <a:latin typeface="Franklin Gothic Medium" panose="020B0603020102020204" pitchFamily="34" charset="0"/>
                <a:ea typeface="Times"/>
                <a:cs typeface="Times"/>
                <a:sym typeface="Times"/>
              </a:endParaRPr>
            </a:p>
          </p:txBody>
        </p:sp>
        <p:sp>
          <p:nvSpPr>
            <p:cNvPr id="46" name="Left Brace 45">
              <a:extLst>
                <a:ext uri="{FF2B5EF4-FFF2-40B4-BE49-F238E27FC236}">
                  <a16:creationId xmlns:a16="http://schemas.microsoft.com/office/drawing/2014/main" id="{CBC5B280-2558-4742-998D-05D7EF3AAC8B}"/>
                </a:ext>
              </a:extLst>
            </p:cNvPr>
            <p:cNvSpPr/>
            <p:nvPr/>
          </p:nvSpPr>
          <p:spPr>
            <a:xfrm>
              <a:off x="7707541" y="4563511"/>
              <a:ext cx="210234" cy="628955"/>
            </a:xfrm>
            <a:prstGeom prst="leftBrace">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sz="2400" dirty="0"/>
            </a:p>
          </p:txBody>
        </p:sp>
      </p:grpSp>
      <p:sp>
        <p:nvSpPr>
          <p:cNvPr id="50" name="Content Placeholder 2">
            <a:extLst>
              <a:ext uri="{FF2B5EF4-FFF2-40B4-BE49-F238E27FC236}">
                <a16:creationId xmlns:a16="http://schemas.microsoft.com/office/drawing/2014/main" id="{A7272605-7988-4008-A286-094D65D6EF5A}"/>
              </a:ext>
            </a:extLst>
          </p:cNvPr>
          <p:cNvSpPr txBox="1">
            <a:spLocks/>
          </p:cNvSpPr>
          <p:nvPr/>
        </p:nvSpPr>
        <p:spPr>
          <a:xfrm>
            <a:off x="848403" y="1690958"/>
            <a:ext cx="11196234" cy="1284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PMFuzz is a test case generator tailored for PM programs</a:t>
            </a:r>
          </a:p>
          <a:p>
            <a:r>
              <a:rPr lang="en-US" altLang="zh-CN" dirty="0"/>
              <a:t>Generates </a:t>
            </a:r>
            <a:r>
              <a:rPr lang="en-US" altLang="zh-CN" dirty="0">
                <a:solidFill>
                  <a:schemeClr val="accent1">
                    <a:lumMod val="75000"/>
                  </a:schemeClr>
                </a:solidFill>
              </a:rPr>
              <a:t>commands </a:t>
            </a:r>
            <a:r>
              <a:rPr lang="en-US" altLang="zh-CN" dirty="0"/>
              <a:t>and</a:t>
            </a:r>
            <a:r>
              <a:rPr lang="en-US" altLang="zh-CN" dirty="0">
                <a:solidFill>
                  <a:schemeClr val="accent1">
                    <a:lumMod val="75000"/>
                  </a:schemeClr>
                </a:solidFill>
              </a:rPr>
              <a:t> PM images </a:t>
            </a:r>
            <a:r>
              <a:rPr lang="en-US" altLang="zh-CN" dirty="0"/>
              <a:t>for better </a:t>
            </a:r>
            <a:r>
              <a:rPr lang="en-US" altLang="zh-CN" dirty="0">
                <a:solidFill>
                  <a:schemeClr val="accent1">
                    <a:lumMod val="75000"/>
                  </a:schemeClr>
                </a:solidFill>
              </a:rPr>
              <a:t>PM path coverage</a:t>
            </a:r>
          </a:p>
          <a:p>
            <a:pPr lvl="1"/>
            <a:endParaRPr lang="en-US" dirty="0"/>
          </a:p>
        </p:txBody>
      </p:sp>
      <p:sp>
        <p:nvSpPr>
          <p:cNvPr id="51" name="Slide Number Placeholder 2">
            <a:extLst>
              <a:ext uri="{FF2B5EF4-FFF2-40B4-BE49-F238E27FC236}">
                <a16:creationId xmlns:a16="http://schemas.microsoft.com/office/drawing/2014/main" id="{831778ED-24CC-44C4-A52F-05DA6358CB50}"/>
              </a:ext>
            </a:extLst>
          </p:cNvPr>
          <p:cNvSpPr>
            <a:spLocks noGrp="1"/>
          </p:cNvSpPr>
          <p:nvPr>
            <p:ph type="sldNum" sz="quarter" idx="12"/>
          </p:nvPr>
        </p:nvSpPr>
        <p:spPr>
          <a:xfrm>
            <a:off x="8610600" y="6356350"/>
            <a:ext cx="2743200" cy="365125"/>
          </a:xfrm>
        </p:spPr>
        <p:txBody>
          <a:bodyPr/>
          <a:lstStyle/>
          <a:p>
            <a:fld id="{210C7CA2-F5BF-4518-9D9B-C5C578C69066}" type="slidenum">
              <a:rPr lang="en-US" smtClean="0"/>
              <a:pPr/>
              <a:t>12</a:t>
            </a:fld>
            <a:endParaRPr lang="en-US" dirty="0"/>
          </a:p>
        </p:txBody>
      </p:sp>
    </p:spTree>
    <p:custDataLst>
      <p:tags r:id="rId1"/>
    </p:custDataLst>
    <p:extLst>
      <p:ext uri="{BB962C8B-B14F-4D97-AF65-F5344CB8AC3E}">
        <p14:creationId xmlns:p14="http://schemas.microsoft.com/office/powerpoint/2010/main" val="354898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1" grpId="0"/>
      <p:bldP spid="30" grpId="0" animBg="1"/>
      <p:bldP spid="28" grpId="0" animBg="1"/>
      <p:bldP spid="38" grpId="0" animBg="1"/>
      <p:bldP spid="39" grpId="0" animBg="1"/>
      <p:bldP spid="40"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B5CD-6D9B-4435-9C6F-15C4B66FD8E5}"/>
              </a:ext>
            </a:extLst>
          </p:cNvPr>
          <p:cNvSpPr>
            <a:spLocks noGrp="1"/>
          </p:cNvSpPr>
          <p:nvPr>
            <p:ph type="title"/>
          </p:nvPr>
        </p:nvSpPr>
        <p:spPr>
          <a:xfrm>
            <a:off x="838200" y="265602"/>
            <a:ext cx="10515600" cy="1325563"/>
          </a:xfrm>
        </p:spPr>
        <p:txBody>
          <a:bodyPr/>
          <a:lstStyle/>
          <a:p>
            <a:r>
              <a:rPr lang="en-US" dirty="0"/>
              <a:t>Conclusions</a:t>
            </a:r>
          </a:p>
        </p:txBody>
      </p:sp>
      <p:sp>
        <p:nvSpPr>
          <p:cNvPr id="4" name="Slide Number Placeholder 3">
            <a:extLst>
              <a:ext uri="{FF2B5EF4-FFF2-40B4-BE49-F238E27FC236}">
                <a16:creationId xmlns:a16="http://schemas.microsoft.com/office/drawing/2014/main" id="{B76081F0-64B8-4712-86DF-96AC71973CA6}"/>
              </a:ext>
            </a:extLst>
          </p:cNvPr>
          <p:cNvSpPr>
            <a:spLocks noGrp="1"/>
          </p:cNvSpPr>
          <p:nvPr>
            <p:ph type="sldNum" sz="quarter" idx="12"/>
          </p:nvPr>
        </p:nvSpPr>
        <p:spPr/>
        <p:txBody>
          <a:bodyPr/>
          <a:lstStyle/>
          <a:p>
            <a:fld id="{2B22A210-3B79-4DAC-ABC1-AB6C52281F7D}" type="slidenum">
              <a:rPr lang="en-US" smtClean="0"/>
              <a:t>13</a:t>
            </a:fld>
            <a:endParaRPr lang="en-US"/>
          </a:p>
        </p:txBody>
      </p:sp>
      <p:pic>
        <p:nvPicPr>
          <p:cNvPr id="5" name="Picture 2">
            <a:extLst>
              <a:ext uri="{FF2B5EF4-FFF2-40B4-BE49-F238E27FC236}">
                <a16:creationId xmlns:a16="http://schemas.microsoft.com/office/drawing/2014/main" id="{23DE2896-BE36-4D52-9B86-7E5E6EC48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401" y="5667830"/>
            <a:ext cx="869894" cy="86989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8CCF55E1-3E9D-4337-A880-58A88D689171}"/>
              </a:ext>
            </a:extLst>
          </p:cNvPr>
          <p:cNvGrpSpPr/>
          <p:nvPr/>
        </p:nvGrpSpPr>
        <p:grpSpPr>
          <a:xfrm>
            <a:off x="2266998" y="4734891"/>
            <a:ext cx="1325174" cy="1351573"/>
            <a:chOff x="3089378" y="4364204"/>
            <a:chExt cx="1325174" cy="1351573"/>
          </a:xfrm>
          <a:solidFill>
            <a:schemeClr val="bg2">
              <a:lumMod val="90000"/>
            </a:schemeClr>
          </a:solidFill>
        </p:grpSpPr>
        <p:sp>
          <p:nvSpPr>
            <p:cNvPr id="8" name="Rectangle 7">
              <a:extLst>
                <a:ext uri="{FF2B5EF4-FFF2-40B4-BE49-F238E27FC236}">
                  <a16:creationId xmlns:a16="http://schemas.microsoft.com/office/drawing/2014/main" id="{9EECB325-AD60-43E2-A371-0FC6916D62A0}"/>
                </a:ext>
              </a:extLst>
            </p:cNvPr>
            <p:cNvSpPr/>
            <p:nvPr/>
          </p:nvSpPr>
          <p:spPr>
            <a:xfrm>
              <a:off x="3460791" y="4364204"/>
              <a:ext cx="575285" cy="27995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9A4B3B-D34B-4C59-B69D-79060419B02A}"/>
                </a:ext>
              </a:extLst>
            </p:cNvPr>
            <p:cNvSpPr/>
            <p:nvPr/>
          </p:nvSpPr>
          <p:spPr>
            <a:xfrm>
              <a:off x="3839267" y="4900011"/>
              <a:ext cx="575285" cy="27995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9D5A1C-AB68-48EC-9E7E-E97F1495364C}"/>
                </a:ext>
              </a:extLst>
            </p:cNvPr>
            <p:cNvSpPr/>
            <p:nvPr/>
          </p:nvSpPr>
          <p:spPr>
            <a:xfrm>
              <a:off x="3089378" y="4900011"/>
              <a:ext cx="575285" cy="27995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57E4A-6948-47C7-9A91-8DC0FD1B723D}"/>
                </a:ext>
              </a:extLst>
            </p:cNvPr>
            <p:cNvSpPr/>
            <p:nvPr/>
          </p:nvSpPr>
          <p:spPr>
            <a:xfrm>
              <a:off x="3460791" y="5435819"/>
              <a:ext cx="575285" cy="27995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6C7000F8-6A11-4704-815B-140ECDF6B41C}"/>
                </a:ext>
              </a:extLst>
            </p:cNvPr>
            <p:cNvCxnSpPr>
              <a:cxnSpLocks/>
              <a:stCxn id="8" idx="2"/>
              <a:endCxn id="10" idx="0"/>
            </p:cNvCxnSpPr>
            <p:nvPr/>
          </p:nvCxnSpPr>
          <p:spPr>
            <a:xfrm flipH="1">
              <a:off x="3377021" y="4644162"/>
              <a:ext cx="371413" cy="255849"/>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4C1132D-D550-4B2A-BB43-84AF4F72D9C6}"/>
                </a:ext>
              </a:extLst>
            </p:cNvPr>
            <p:cNvCxnSpPr>
              <a:cxnSpLocks/>
              <a:stCxn id="8" idx="2"/>
              <a:endCxn id="9" idx="0"/>
            </p:cNvCxnSpPr>
            <p:nvPr/>
          </p:nvCxnSpPr>
          <p:spPr>
            <a:xfrm>
              <a:off x="3748434" y="4644162"/>
              <a:ext cx="378476" cy="255849"/>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53F788-442D-40E2-9953-E01440016B07}"/>
                </a:ext>
              </a:extLst>
            </p:cNvPr>
            <p:cNvCxnSpPr>
              <a:cxnSpLocks/>
              <a:stCxn id="10" idx="2"/>
              <a:endCxn id="11" idx="0"/>
            </p:cNvCxnSpPr>
            <p:nvPr/>
          </p:nvCxnSpPr>
          <p:spPr>
            <a:xfrm>
              <a:off x="3377021" y="5179969"/>
              <a:ext cx="371413" cy="255850"/>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E09100D-58D8-429F-8694-7E1AE3177683}"/>
                </a:ext>
              </a:extLst>
            </p:cNvPr>
            <p:cNvCxnSpPr>
              <a:cxnSpLocks/>
              <a:stCxn id="9" idx="2"/>
              <a:endCxn id="11" idx="0"/>
            </p:cNvCxnSpPr>
            <p:nvPr/>
          </p:nvCxnSpPr>
          <p:spPr>
            <a:xfrm flipH="1">
              <a:off x="3748434" y="5179969"/>
              <a:ext cx="378476" cy="255850"/>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2AD58845-7FE0-44CC-80AB-EBF76A7B641A}"/>
                </a:ext>
              </a:extLst>
            </p:cNvPr>
            <p:cNvCxnSpPr>
              <a:stCxn id="11" idx="2"/>
              <a:endCxn id="8" idx="3"/>
            </p:cNvCxnSpPr>
            <p:nvPr/>
          </p:nvCxnSpPr>
          <p:spPr>
            <a:xfrm rot="5400000" flipH="1" flipV="1">
              <a:off x="3286458" y="4966159"/>
              <a:ext cx="1211594" cy="287642"/>
            </a:xfrm>
            <a:prstGeom prst="bentConnector4">
              <a:avLst>
                <a:gd name="adj1" fmla="val -12371"/>
                <a:gd name="adj2" fmla="val 291053"/>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Picture 2">
            <a:extLst>
              <a:ext uri="{FF2B5EF4-FFF2-40B4-BE49-F238E27FC236}">
                <a16:creationId xmlns:a16="http://schemas.microsoft.com/office/drawing/2014/main" id="{2FA2C8BC-0912-47E3-9ABC-18AC5DC4B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4378" y="5667830"/>
            <a:ext cx="869894" cy="86989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DD39A0D5-117B-45B2-8C07-6D4BE2A808FD}"/>
              </a:ext>
            </a:extLst>
          </p:cNvPr>
          <p:cNvGrpSpPr/>
          <p:nvPr/>
        </p:nvGrpSpPr>
        <p:grpSpPr>
          <a:xfrm>
            <a:off x="7251627" y="4734891"/>
            <a:ext cx="1325174" cy="1351573"/>
            <a:chOff x="3089378" y="4364204"/>
            <a:chExt cx="1325174" cy="1351573"/>
          </a:xfrm>
          <a:solidFill>
            <a:schemeClr val="bg2">
              <a:lumMod val="90000"/>
            </a:schemeClr>
          </a:solidFill>
        </p:grpSpPr>
        <p:sp>
          <p:nvSpPr>
            <p:cNvPr id="21" name="Rectangle 20">
              <a:extLst>
                <a:ext uri="{FF2B5EF4-FFF2-40B4-BE49-F238E27FC236}">
                  <a16:creationId xmlns:a16="http://schemas.microsoft.com/office/drawing/2014/main" id="{16AE2C50-AFA0-42C7-A36C-FD0FFB432F57}"/>
                </a:ext>
              </a:extLst>
            </p:cNvPr>
            <p:cNvSpPr/>
            <p:nvPr/>
          </p:nvSpPr>
          <p:spPr>
            <a:xfrm>
              <a:off x="3460791" y="4364204"/>
              <a:ext cx="575285" cy="279958"/>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B5D1986-2873-4BEF-AD89-2830858FE2B4}"/>
                </a:ext>
              </a:extLst>
            </p:cNvPr>
            <p:cNvSpPr/>
            <p:nvPr/>
          </p:nvSpPr>
          <p:spPr>
            <a:xfrm>
              <a:off x="3839267" y="4900011"/>
              <a:ext cx="575285" cy="279958"/>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F76DBFC-9915-4B2B-AEE3-E20441B1436D}"/>
                </a:ext>
              </a:extLst>
            </p:cNvPr>
            <p:cNvSpPr/>
            <p:nvPr/>
          </p:nvSpPr>
          <p:spPr>
            <a:xfrm>
              <a:off x="3089378" y="4900011"/>
              <a:ext cx="575285" cy="27995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C594A2-974D-4905-9EC1-6CD9E3D742B1}"/>
                </a:ext>
              </a:extLst>
            </p:cNvPr>
            <p:cNvSpPr/>
            <p:nvPr/>
          </p:nvSpPr>
          <p:spPr>
            <a:xfrm>
              <a:off x="3460791" y="5435819"/>
              <a:ext cx="575285" cy="279958"/>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E72DAA0E-8E5F-406D-845D-ACD49543A5C3}"/>
                </a:ext>
              </a:extLst>
            </p:cNvPr>
            <p:cNvCxnSpPr>
              <a:cxnSpLocks/>
              <a:stCxn id="21" idx="2"/>
              <a:endCxn id="23" idx="0"/>
            </p:cNvCxnSpPr>
            <p:nvPr/>
          </p:nvCxnSpPr>
          <p:spPr>
            <a:xfrm flipH="1">
              <a:off x="3377021" y="4644162"/>
              <a:ext cx="371413" cy="255849"/>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B35E4A5-C539-4CE9-9D2A-52A0D643B9D5}"/>
                </a:ext>
              </a:extLst>
            </p:cNvPr>
            <p:cNvCxnSpPr>
              <a:cxnSpLocks/>
              <a:stCxn id="21" idx="2"/>
              <a:endCxn id="22" idx="0"/>
            </p:cNvCxnSpPr>
            <p:nvPr/>
          </p:nvCxnSpPr>
          <p:spPr>
            <a:xfrm>
              <a:off x="3748434" y="4644162"/>
              <a:ext cx="378476" cy="255849"/>
            </a:xfrm>
            <a:prstGeom prst="straightConnector1">
              <a:avLst/>
            </a:prstGeom>
            <a:grpFill/>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0CB3E5-7F5A-4E41-9FBE-178FBC7950A4}"/>
                </a:ext>
              </a:extLst>
            </p:cNvPr>
            <p:cNvCxnSpPr>
              <a:cxnSpLocks/>
              <a:stCxn id="23" idx="2"/>
              <a:endCxn id="24" idx="0"/>
            </p:cNvCxnSpPr>
            <p:nvPr/>
          </p:nvCxnSpPr>
          <p:spPr>
            <a:xfrm>
              <a:off x="3377021" y="5179969"/>
              <a:ext cx="371413" cy="255850"/>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883F36B-9DB6-4479-AA26-BD438AD5D150}"/>
                </a:ext>
              </a:extLst>
            </p:cNvPr>
            <p:cNvCxnSpPr>
              <a:cxnSpLocks/>
              <a:stCxn id="22" idx="2"/>
              <a:endCxn id="24" idx="0"/>
            </p:cNvCxnSpPr>
            <p:nvPr/>
          </p:nvCxnSpPr>
          <p:spPr>
            <a:xfrm flipH="1">
              <a:off x="3748434" y="5179969"/>
              <a:ext cx="378476" cy="255850"/>
            </a:xfrm>
            <a:prstGeom prst="straightConnector1">
              <a:avLst/>
            </a:prstGeom>
            <a:grpFill/>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EF0F0DA6-A692-48BF-B16C-644E2F9B9203}"/>
                </a:ext>
              </a:extLst>
            </p:cNvPr>
            <p:cNvCxnSpPr>
              <a:stCxn id="24" idx="2"/>
              <a:endCxn id="21" idx="3"/>
            </p:cNvCxnSpPr>
            <p:nvPr/>
          </p:nvCxnSpPr>
          <p:spPr>
            <a:xfrm rot="5400000" flipH="1" flipV="1">
              <a:off x="3286458" y="4966159"/>
              <a:ext cx="1211594" cy="287642"/>
            </a:xfrm>
            <a:prstGeom prst="bentConnector4">
              <a:avLst>
                <a:gd name="adj1" fmla="val -12371"/>
                <a:gd name="adj2" fmla="val 291053"/>
              </a:avLst>
            </a:prstGeom>
            <a:solidFill>
              <a:schemeClr val="accent1">
                <a:lumMod val="40000"/>
                <a:lumOff val="60000"/>
              </a:schemeClr>
            </a:solidFill>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DF9283AC-259F-4FD7-B2F7-67D8B2FEE09F}"/>
              </a:ext>
            </a:extLst>
          </p:cNvPr>
          <p:cNvGrpSpPr/>
          <p:nvPr/>
        </p:nvGrpSpPr>
        <p:grpSpPr>
          <a:xfrm>
            <a:off x="3133778" y="5217136"/>
            <a:ext cx="333520" cy="333520"/>
            <a:chOff x="498850" y="3811184"/>
            <a:chExt cx="571846" cy="571848"/>
          </a:xfrm>
          <a:solidFill>
            <a:srgbClr val="CC0000"/>
          </a:solidFill>
        </p:grpSpPr>
        <p:pic>
          <p:nvPicPr>
            <p:cNvPr id="32" name="Graphic 31">
              <a:extLst>
                <a:ext uri="{FF2B5EF4-FFF2-40B4-BE49-F238E27FC236}">
                  <a16:creationId xmlns:a16="http://schemas.microsoft.com/office/drawing/2014/main" id="{60950FD9-6218-4A5C-8A06-71426F5815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8850" y="3811184"/>
              <a:ext cx="571846" cy="571848"/>
            </a:xfrm>
            <a:prstGeom prst="rect">
              <a:avLst/>
            </a:prstGeom>
          </p:spPr>
        </p:pic>
        <p:sp>
          <p:nvSpPr>
            <p:cNvPr id="33" name="Rectangle 32">
              <a:extLst>
                <a:ext uri="{FF2B5EF4-FFF2-40B4-BE49-F238E27FC236}">
                  <a16:creationId xmlns:a16="http://schemas.microsoft.com/office/drawing/2014/main" id="{F93010B5-8092-4786-9D52-B236AD2E0B1A}"/>
                </a:ext>
              </a:extLst>
            </p:cNvPr>
            <p:cNvSpPr/>
            <p:nvPr/>
          </p:nvSpPr>
          <p:spPr>
            <a:xfrm>
              <a:off x="689478" y="4021303"/>
              <a:ext cx="190590" cy="151592"/>
            </a:xfrm>
            <a:prstGeom prst="rect">
              <a:avLst/>
            </a:prstGeom>
            <a:grp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B134B8B2-36BB-4013-B535-A864FBDDFD1B}"/>
              </a:ext>
            </a:extLst>
          </p:cNvPr>
          <p:cNvGrpSpPr/>
          <p:nvPr/>
        </p:nvGrpSpPr>
        <p:grpSpPr>
          <a:xfrm>
            <a:off x="8144876" y="5208392"/>
            <a:ext cx="333520" cy="333520"/>
            <a:chOff x="498850" y="3811184"/>
            <a:chExt cx="571846" cy="571848"/>
          </a:xfrm>
          <a:solidFill>
            <a:srgbClr val="CC0000"/>
          </a:solidFill>
        </p:grpSpPr>
        <p:pic>
          <p:nvPicPr>
            <p:cNvPr id="35" name="Graphic 34">
              <a:extLst>
                <a:ext uri="{FF2B5EF4-FFF2-40B4-BE49-F238E27FC236}">
                  <a16:creationId xmlns:a16="http://schemas.microsoft.com/office/drawing/2014/main" id="{BF74D03B-391C-4254-A472-DE944056F5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8850" y="3811184"/>
              <a:ext cx="571846" cy="571848"/>
            </a:xfrm>
            <a:prstGeom prst="rect">
              <a:avLst/>
            </a:prstGeom>
          </p:spPr>
        </p:pic>
        <p:sp>
          <p:nvSpPr>
            <p:cNvPr id="36" name="Rectangle 35">
              <a:extLst>
                <a:ext uri="{FF2B5EF4-FFF2-40B4-BE49-F238E27FC236}">
                  <a16:creationId xmlns:a16="http://schemas.microsoft.com/office/drawing/2014/main" id="{B6C8EED5-DECD-4CAD-90CB-779F0908C9FD}"/>
                </a:ext>
              </a:extLst>
            </p:cNvPr>
            <p:cNvSpPr/>
            <p:nvPr/>
          </p:nvSpPr>
          <p:spPr>
            <a:xfrm>
              <a:off x="689478" y="4021303"/>
              <a:ext cx="190590" cy="151592"/>
            </a:xfrm>
            <a:prstGeom prst="rect">
              <a:avLst/>
            </a:prstGeom>
            <a:grp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Arrow: Right 36">
            <a:extLst>
              <a:ext uri="{FF2B5EF4-FFF2-40B4-BE49-F238E27FC236}">
                <a16:creationId xmlns:a16="http://schemas.microsoft.com/office/drawing/2014/main" id="{8CE57E20-AA81-4F88-B3A1-D699B5601964}"/>
              </a:ext>
            </a:extLst>
          </p:cNvPr>
          <p:cNvSpPr/>
          <p:nvPr/>
        </p:nvSpPr>
        <p:spPr>
          <a:xfrm>
            <a:off x="4659125" y="5550656"/>
            <a:ext cx="869894" cy="45617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CC8A7B2-D56A-4C3F-B417-BE912B2A5325}"/>
              </a:ext>
            </a:extLst>
          </p:cNvPr>
          <p:cNvSpPr txBox="1"/>
          <p:nvPr/>
        </p:nvSpPr>
        <p:spPr>
          <a:xfrm>
            <a:off x="4025553" y="4840705"/>
            <a:ext cx="2106346" cy="707886"/>
          </a:xfrm>
          <a:prstGeom prst="rect">
            <a:avLst/>
          </a:prstGeom>
          <a:noFill/>
        </p:spPr>
        <p:txBody>
          <a:bodyPr wrap="square" rtlCol="0">
            <a:spAutoFit/>
          </a:bodyPr>
          <a:lstStyle/>
          <a:p>
            <a:pPr algn="ctr">
              <a:lnSpc>
                <a:spcPts val="2400"/>
              </a:lnSpc>
            </a:pPr>
            <a:r>
              <a:rPr lang="en-US" sz="2400" i="1" dirty="0">
                <a:latin typeface="Franklin Gothic Medium" panose="020B0603020102020204" pitchFamily="34" charset="0"/>
              </a:rPr>
              <a:t>High-value Test case</a:t>
            </a:r>
          </a:p>
        </p:txBody>
      </p:sp>
      <p:sp>
        <p:nvSpPr>
          <p:cNvPr id="39" name="TextBox 38">
            <a:extLst>
              <a:ext uri="{FF2B5EF4-FFF2-40B4-BE49-F238E27FC236}">
                <a16:creationId xmlns:a16="http://schemas.microsoft.com/office/drawing/2014/main" id="{DA887D4D-ECB9-4964-BF73-30C2FD1D98B7}"/>
              </a:ext>
            </a:extLst>
          </p:cNvPr>
          <p:cNvSpPr txBox="1"/>
          <p:nvPr/>
        </p:nvSpPr>
        <p:spPr>
          <a:xfrm>
            <a:off x="9246403" y="5781371"/>
            <a:ext cx="1893477" cy="461665"/>
          </a:xfrm>
          <a:prstGeom prst="rect">
            <a:avLst/>
          </a:prstGeom>
          <a:noFill/>
        </p:spPr>
        <p:txBody>
          <a:bodyPr wrap="square" rtlCol="0">
            <a:spAutoFit/>
          </a:bodyPr>
          <a:lstStyle/>
          <a:p>
            <a:pPr algn="ctr"/>
            <a:r>
              <a:rPr lang="en-US" sz="2400" i="1" dirty="0">
                <a:latin typeface="Franklin Gothic Medium" panose="020B0603020102020204" pitchFamily="34" charset="0"/>
              </a:rPr>
              <a:t>Detection</a:t>
            </a:r>
          </a:p>
        </p:txBody>
      </p:sp>
      <p:grpSp>
        <p:nvGrpSpPr>
          <p:cNvPr id="40" name="Group 39">
            <a:extLst>
              <a:ext uri="{FF2B5EF4-FFF2-40B4-BE49-F238E27FC236}">
                <a16:creationId xmlns:a16="http://schemas.microsoft.com/office/drawing/2014/main" id="{859338F6-1186-48D9-A47B-7EC9C4C3F85C}"/>
              </a:ext>
            </a:extLst>
          </p:cNvPr>
          <p:cNvGrpSpPr/>
          <p:nvPr/>
        </p:nvGrpSpPr>
        <p:grpSpPr>
          <a:xfrm>
            <a:off x="8001516" y="4955945"/>
            <a:ext cx="1365584" cy="1365584"/>
            <a:chOff x="9274316" y="3692050"/>
            <a:chExt cx="1365584" cy="1365584"/>
          </a:xfrm>
        </p:grpSpPr>
        <p:pic>
          <p:nvPicPr>
            <p:cNvPr id="41" name="Graphic 40">
              <a:extLst>
                <a:ext uri="{FF2B5EF4-FFF2-40B4-BE49-F238E27FC236}">
                  <a16:creationId xmlns:a16="http://schemas.microsoft.com/office/drawing/2014/main" id="{8F44F111-037A-4B12-B02A-383F02E4D7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74316" y="3692050"/>
              <a:ext cx="1365584" cy="1365584"/>
            </a:xfrm>
            <a:prstGeom prst="rect">
              <a:avLst/>
            </a:prstGeom>
          </p:spPr>
        </p:pic>
        <p:sp>
          <p:nvSpPr>
            <p:cNvPr id="42" name="Rectangle 41">
              <a:extLst>
                <a:ext uri="{FF2B5EF4-FFF2-40B4-BE49-F238E27FC236}">
                  <a16:creationId xmlns:a16="http://schemas.microsoft.com/office/drawing/2014/main" id="{978463B0-CD28-4229-B0EB-A866CF052A2E}"/>
                </a:ext>
              </a:extLst>
            </p:cNvPr>
            <p:cNvSpPr/>
            <p:nvPr/>
          </p:nvSpPr>
          <p:spPr>
            <a:xfrm rot="2700000">
              <a:off x="10050979" y="4678890"/>
              <a:ext cx="568037" cy="168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B834C5E-B84C-4285-B60F-1363A8571F6E}"/>
                </a:ext>
              </a:extLst>
            </p:cNvPr>
            <p:cNvSpPr/>
            <p:nvPr/>
          </p:nvSpPr>
          <p:spPr>
            <a:xfrm>
              <a:off x="9312769" y="3736915"/>
              <a:ext cx="810365" cy="810365"/>
            </a:xfrm>
            <a:prstGeom prst="ellipse">
              <a:avLst/>
            </a:prstGeom>
            <a:solidFill>
              <a:srgbClr val="6699FF">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Content Placeholder 2">
            <a:extLst>
              <a:ext uri="{FF2B5EF4-FFF2-40B4-BE49-F238E27FC236}">
                <a16:creationId xmlns:a16="http://schemas.microsoft.com/office/drawing/2014/main" id="{FA61335F-8848-4F62-99EF-51FC1CB56CE0}"/>
              </a:ext>
            </a:extLst>
          </p:cNvPr>
          <p:cNvSpPr>
            <a:spLocks noGrp="1"/>
          </p:cNvSpPr>
          <p:nvPr>
            <p:ph idx="1"/>
          </p:nvPr>
        </p:nvSpPr>
        <p:spPr>
          <a:xfrm>
            <a:off x="728423" y="1511450"/>
            <a:ext cx="11233422" cy="3054932"/>
          </a:xfrm>
        </p:spPr>
        <p:txBody>
          <a:bodyPr>
            <a:normAutofit/>
          </a:bodyPr>
          <a:lstStyle/>
          <a:p>
            <a:r>
              <a:rPr lang="en-US" sz="2400" dirty="0"/>
              <a:t>Programming for PM systems is </a:t>
            </a:r>
            <a:r>
              <a:rPr lang="en-US" sz="2400" dirty="0">
                <a:solidFill>
                  <a:schemeClr val="accent1">
                    <a:lumMod val="75000"/>
                  </a:schemeClr>
                </a:solidFill>
              </a:rPr>
              <a:t>hard</a:t>
            </a:r>
            <a:r>
              <a:rPr lang="en-US" sz="2400" dirty="0"/>
              <a:t> and </a:t>
            </a:r>
            <a:r>
              <a:rPr lang="en-US" sz="2400" dirty="0">
                <a:solidFill>
                  <a:schemeClr val="accent1">
                    <a:lumMod val="75000"/>
                  </a:schemeClr>
                </a:solidFill>
              </a:rPr>
              <a:t>error-prone</a:t>
            </a:r>
          </a:p>
          <a:p>
            <a:r>
              <a:rPr lang="en-US" sz="2400" dirty="0"/>
              <a:t>It is critical to have strong test cases for better bug coverage</a:t>
            </a:r>
          </a:p>
          <a:p>
            <a:r>
              <a:rPr lang="en-US" sz="2400" dirty="0">
                <a:solidFill>
                  <a:schemeClr val="accent1">
                    <a:lumMod val="75000"/>
                  </a:schemeClr>
                </a:solidFill>
              </a:rPr>
              <a:t>PMFuzz</a:t>
            </a:r>
            <a:r>
              <a:rPr lang="en-US" sz="2400" dirty="0"/>
              <a:t> is a test case generator tailored for PM programs</a:t>
            </a:r>
          </a:p>
          <a:p>
            <a:pPr lvl="1"/>
            <a:r>
              <a:rPr lang="en-US" sz="2000" dirty="0"/>
              <a:t>Generates </a:t>
            </a:r>
            <a:r>
              <a:rPr lang="en-US" sz="2000" dirty="0">
                <a:solidFill>
                  <a:schemeClr val="accent1">
                    <a:lumMod val="75000"/>
                  </a:schemeClr>
                </a:solidFill>
              </a:rPr>
              <a:t>input commands </a:t>
            </a:r>
            <a:r>
              <a:rPr lang="en-US" sz="2000" dirty="0"/>
              <a:t>and </a:t>
            </a:r>
            <a:r>
              <a:rPr lang="en-US" sz="2000" dirty="0">
                <a:solidFill>
                  <a:schemeClr val="accent1">
                    <a:lumMod val="75000"/>
                  </a:schemeClr>
                </a:solidFill>
              </a:rPr>
              <a:t>PM images</a:t>
            </a:r>
          </a:p>
          <a:p>
            <a:pPr lvl="1"/>
            <a:r>
              <a:rPr lang="en-US" sz="2000" dirty="0"/>
              <a:t>Performs </a:t>
            </a:r>
            <a:r>
              <a:rPr lang="en-US" sz="2000" dirty="0">
                <a:solidFill>
                  <a:schemeClr val="accent1">
                    <a:lumMod val="75000"/>
                  </a:schemeClr>
                </a:solidFill>
              </a:rPr>
              <a:t>targeted fuzzing </a:t>
            </a:r>
            <a:r>
              <a:rPr lang="en-US" sz="2000" dirty="0"/>
              <a:t>on PM path</a:t>
            </a:r>
          </a:p>
          <a:p>
            <a:r>
              <a:rPr lang="en-US" sz="2400" dirty="0"/>
              <a:t>Test cases generated by PMFuzz detected 12 new bugs in real applications</a:t>
            </a:r>
          </a:p>
          <a:p>
            <a:r>
              <a:rPr lang="en-US" sz="2400" dirty="0"/>
              <a:t>PMFuzz is available at </a:t>
            </a:r>
            <a:r>
              <a:rPr lang="en-US" sz="2400" u="sng" dirty="0">
                <a:solidFill>
                  <a:schemeClr val="accent1">
                    <a:lumMod val="75000"/>
                  </a:schemeClr>
                </a:solidFill>
              </a:rPr>
              <a:t>https://pmfuzz.persistentmemory.org/</a:t>
            </a:r>
          </a:p>
          <a:p>
            <a:pPr lvl="1"/>
            <a:endParaRPr lang="en-US" sz="2000" dirty="0"/>
          </a:p>
          <a:p>
            <a:endParaRPr lang="en-US" sz="2400" dirty="0"/>
          </a:p>
        </p:txBody>
      </p:sp>
    </p:spTree>
    <p:custDataLst>
      <p:tags r:id="rId1"/>
    </p:custDataLst>
    <p:extLst>
      <p:ext uri="{BB962C8B-B14F-4D97-AF65-F5344CB8AC3E}">
        <p14:creationId xmlns:p14="http://schemas.microsoft.com/office/powerpoint/2010/main" val="151588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5E4C-414F-413E-AE89-9D9A29689C03}"/>
              </a:ext>
            </a:extLst>
          </p:cNvPr>
          <p:cNvSpPr>
            <a:spLocks noGrp="1"/>
          </p:cNvSpPr>
          <p:nvPr>
            <p:ph type="ctrTitle"/>
          </p:nvPr>
        </p:nvSpPr>
        <p:spPr>
          <a:xfrm>
            <a:off x="438150" y="346090"/>
            <a:ext cx="11315700" cy="2032000"/>
          </a:xfrm>
        </p:spPr>
        <p:txBody>
          <a:bodyPr>
            <a:normAutofit/>
          </a:bodyPr>
          <a:lstStyle/>
          <a:p>
            <a:pPr>
              <a:lnSpc>
                <a:spcPct val="100000"/>
              </a:lnSpc>
            </a:pPr>
            <a:r>
              <a:rPr lang="en-US" sz="5200" dirty="0">
                <a:solidFill>
                  <a:schemeClr val="accent2">
                    <a:lumMod val="75000"/>
                  </a:schemeClr>
                </a:solidFill>
              </a:rPr>
              <a:t>PMFuzz: </a:t>
            </a:r>
            <a:r>
              <a:rPr lang="en-US" sz="5200" dirty="0"/>
              <a:t>Test Case Generation for </a:t>
            </a:r>
            <a:br>
              <a:rPr lang="en-US" sz="5200" dirty="0"/>
            </a:br>
            <a:r>
              <a:rPr lang="en-US" sz="5200" dirty="0"/>
              <a:t>Persistent Memory Programs</a:t>
            </a:r>
          </a:p>
        </p:txBody>
      </p:sp>
      <p:sp>
        <p:nvSpPr>
          <p:cNvPr id="3" name="Subtitle 2">
            <a:extLst>
              <a:ext uri="{FF2B5EF4-FFF2-40B4-BE49-F238E27FC236}">
                <a16:creationId xmlns:a16="http://schemas.microsoft.com/office/drawing/2014/main" id="{AB6F0E03-0220-47F2-B5D6-0413B71AB500}"/>
              </a:ext>
            </a:extLst>
          </p:cNvPr>
          <p:cNvSpPr>
            <a:spLocks noGrp="1"/>
          </p:cNvSpPr>
          <p:nvPr>
            <p:ph type="subTitle" idx="1"/>
          </p:nvPr>
        </p:nvSpPr>
        <p:spPr>
          <a:xfrm>
            <a:off x="1524000" y="3009004"/>
            <a:ext cx="9144000" cy="631983"/>
          </a:xfrm>
        </p:spPr>
        <p:txBody>
          <a:bodyPr>
            <a:normAutofit/>
          </a:bodyPr>
          <a:lstStyle/>
          <a:p>
            <a:r>
              <a:rPr lang="en-US" sz="2600" dirty="0"/>
              <a:t>Sihang Liu*, Suyash Mahar*, </a:t>
            </a:r>
            <a:r>
              <a:rPr lang="en-US" sz="2600" dirty="0" err="1"/>
              <a:t>Baishakhi</a:t>
            </a:r>
            <a:r>
              <a:rPr lang="en-US" sz="2600" dirty="0"/>
              <a:t> Ray, and Samira Khan</a:t>
            </a:r>
          </a:p>
        </p:txBody>
      </p:sp>
      <p:sp>
        <p:nvSpPr>
          <p:cNvPr id="4" name="TextBox 3">
            <a:extLst>
              <a:ext uri="{FF2B5EF4-FFF2-40B4-BE49-F238E27FC236}">
                <a16:creationId xmlns:a16="http://schemas.microsoft.com/office/drawing/2014/main" id="{8EEA2F89-6E89-4312-BD56-5C071D07E36F}"/>
              </a:ext>
            </a:extLst>
          </p:cNvPr>
          <p:cNvSpPr txBox="1"/>
          <p:nvPr/>
        </p:nvSpPr>
        <p:spPr>
          <a:xfrm>
            <a:off x="557667" y="6166557"/>
            <a:ext cx="2451100" cy="400110"/>
          </a:xfrm>
          <a:prstGeom prst="rect">
            <a:avLst/>
          </a:prstGeom>
          <a:noFill/>
        </p:spPr>
        <p:txBody>
          <a:bodyPr wrap="square" rtlCol="0">
            <a:spAutoFit/>
          </a:bodyPr>
          <a:lstStyle/>
          <a:p>
            <a:r>
              <a:rPr lang="en-US" sz="2000" dirty="0">
                <a:latin typeface="Franklin Gothic Medium" panose="020B0603020102020204" pitchFamily="34" charset="0"/>
              </a:rPr>
              <a:t>* Equal contribution</a:t>
            </a:r>
          </a:p>
        </p:txBody>
      </p:sp>
      <p:pic>
        <p:nvPicPr>
          <p:cNvPr id="1026" name="Picture 2" descr="ucsd-logo | MD Today Urgent Care">
            <a:extLst>
              <a:ext uri="{FF2B5EF4-FFF2-40B4-BE49-F238E27FC236}">
                <a16:creationId xmlns:a16="http://schemas.microsoft.com/office/drawing/2014/main" id="{892979D8-D0AC-40B3-8AAC-B8C10C649F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3" t="16987" r="6213" b="29783"/>
          <a:stretch/>
        </p:blipFill>
        <p:spPr bwMode="auto">
          <a:xfrm>
            <a:off x="4901895" y="4339926"/>
            <a:ext cx="2768687" cy="6319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umbia-university-logo-png-shipping-to-columbia-university-250">
            <a:extLst>
              <a:ext uri="{FF2B5EF4-FFF2-40B4-BE49-F238E27FC236}">
                <a16:creationId xmlns:a16="http://schemas.microsoft.com/office/drawing/2014/main" id="{424036C1-7DB6-436E-BBBE-1BA7C5CBEE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67" b="16248"/>
          <a:stretch/>
        </p:blipFill>
        <p:spPr bwMode="auto">
          <a:xfrm>
            <a:off x="8559800" y="3971553"/>
            <a:ext cx="1981200" cy="13687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VA's virtual final exercises will include two “surprise, world-class  entertainers” | NewsRadio WINA">
            <a:extLst>
              <a:ext uri="{FF2B5EF4-FFF2-40B4-BE49-F238E27FC236}">
                <a16:creationId xmlns:a16="http://schemas.microsoft.com/office/drawing/2014/main" id="{282AE8BD-6084-4420-8D78-2212B434C2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48" t="28333" r="4248" b="32667"/>
          <a:stretch/>
        </p:blipFill>
        <p:spPr bwMode="auto">
          <a:xfrm>
            <a:off x="1405265" y="4270278"/>
            <a:ext cx="2768687" cy="7712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0DBA417-F487-40D5-A5A1-4CD3D59DE24D}"/>
              </a:ext>
            </a:extLst>
          </p:cNvPr>
          <p:cNvPicPr>
            <a:picLocks noChangeAspect="1"/>
          </p:cNvPicPr>
          <p:nvPr/>
        </p:nvPicPr>
        <p:blipFill rotWithShape="1">
          <a:blip r:embed="rId5"/>
          <a:srcRect t="8952"/>
          <a:stretch/>
        </p:blipFill>
        <p:spPr>
          <a:xfrm>
            <a:off x="4173952" y="5689480"/>
            <a:ext cx="2768688" cy="936973"/>
          </a:xfrm>
          <a:prstGeom prst="rect">
            <a:avLst/>
          </a:prstGeom>
        </p:spPr>
      </p:pic>
      <p:sp>
        <p:nvSpPr>
          <p:cNvPr id="10" name="TextBox 9">
            <a:extLst>
              <a:ext uri="{FF2B5EF4-FFF2-40B4-BE49-F238E27FC236}">
                <a16:creationId xmlns:a16="http://schemas.microsoft.com/office/drawing/2014/main" id="{96142BAD-E960-4F09-80B0-097AD62D8CFB}"/>
              </a:ext>
            </a:extLst>
          </p:cNvPr>
          <p:cNvSpPr txBox="1"/>
          <p:nvPr/>
        </p:nvSpPr>
        <p:spPr>
          <a:xfrm>
            <a:off x="7132485" y="5804024"/>
            <a:ext cx="5059515" cy="707886"/>
          </a:xfrm>
          <a:prstGeom prst="rect">
            <a:avLst/>
          </a:prstGeom>
          <a:noFill/>
        </p:spPr>
        <p:txBody>
          <a:bodyPr wrap="square" rtlCol="0">
            <a:spAutoFit/>
          </a:bodyPr>
          <a:lstStyle/>
          <a:p>
            <a:r>
              <a:rPr lang="en-US" sz="2000" dirty="0">
                <a:latin typeface="Franklin Gothic Medium" panose="020B0603020102020204" pitchFamily="34" charset="0"/>
              </a:rPr>
              <a:t>Artifact available at:</a:t>
            </a:r>
          </a:p>
          <a:p>
            <a:r>
              <a:rPr lang="en-US" sz="2000" u="sng" dirty="0">
                <a:latin typeface="Franklin Gothic Medium" panose="020B0603020102020204" pitchFamily="34" charset="0"/>
              </a:rPr>
              <a:t>https://pmfuzz.persistentmemory.org/</a:t>
            </a:r>
          </a:p>
        </p:txBody>
      </p:sp>
    </p:spTree>
    <p:extLst>
      <p:ext uri="{BB962C8B-B14F-4D97-AF65-F5344CB8AC3E}">
        <p14:creationId xmlns:p14="http://schemas.microsoft.com/office/powerpoint/2010/main" val="394752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D395-209D-4BA4-9836-B3599FEC89B5}"/>
              </a:ext>
            </a:extLst>
          </p:cNvPr>
          <p:cNvSpPr>
            <a:spLocks noGrp="1"/>
          </p:cNvSpPr>
          <p:nvPr>
            <p:ph type="title"/>
          </p:nvPr>
        </p:nvSpPr>
        <p:spPr/>
        <p:txBody>
          <a:bodyPr/>
          <a:lstStyle/>
          <a:p>
            <a:r>
              <a:rPr lang="en-US" dirty="0"/>
              <a:t>Challenge: Image Generation</a:t>
            </a:r>
          </a:p>
        </p:txBody>
      </p:sp>
      <p:sp>
        <p:nvSpPr>
          <p:cNvPr id="3" name="Content Placeholder 2">
            <a:extLst>
              <a:ext uri="{FF2B5EF4-FFF2-40B4-BE49-F238E27FC236}">
                <a16:creationId xmlns:a16="http://schemas.microsoft.com/office/drawing/2014/main" id="{DD8C4682-6B16-4FA3-9A97-F3BE77FB4118}"/>
              </a:ext>
            </a:extLst>
          </p:cNvPr>
          <p:cNvSpPr>
            <a:spLocks noGrp="1"/>
          </p:cNvSpPr>
          <p:nvPr>
            <p:ph idx="1"/>
          </p:nvPr>
        </p:nvSpPr>
        <p:spPr>
          <a:xfrm>
            <a:off x="838200" y="1825625"/>
            <a:ext cx="10515600" cy="1325563"/>
          </a:xfrm>
        </p:spPr>
        <p:txBody>
          <a:bodyPr/>
          <a:lstStyle/>
          <a:p>
            <a:r>
              <a:rPr lang="en-US" dirty="0"/>
              <a:t>Difficulties in PM image generation</a:t>
            </a:r>
          </a:p>
          <a:p>
            <a:pPr lvl="1"/>
            <a:r>
              <a:rPr lang="en-US" dirty="0">
                <a:solidFill>
                  <a:schemeClr val="accent1">
                    <a:lumMod val="75000"/>
                  </a:schemeClr>
                </a:solidFill>
              </a:rPr>
              <a:t>PM images are large --- huge search space</a:t>
            </a:r>
          </a:p>
        </p:txBody>
      </p:sp>
      <p:sp>
        <p:nvSpPr>
          <p:cNvPr id="4" name="Slide Number Placeholder 3">
            <a:extLst>
              <a:ext uri="{FF2B5EF4-FFF2-40B4-BE49-F238E27FC236}">
                <a16:creationId xmlns:a16="http://schemas.microsoft.com/office/drawing/2014/main" id="{032BE349-1A69-4250-895A-D2D783636033}"/>
              </a:ext>
            </a:extLst>
          </p:cNvPr>
          <p:cNvSpPr>
            <a:spLocks noGrp="1"/>
          </p:cNvSpPr>
          <p:nvPr>
            <p:ph type="sldNum" sz="quarter" idx="12"/>
          </p:nvPr>
        </p:nvSpPr>
        <p:spPr/>
        <p:txBody>
          <a:bodyPr/>
          <a:lstStyle/>
          <a:p>
            <a:fld id="{2B22A210-3B79-4DAC-ABC1-AB6C52281F7D}" type="slidenum">
              <a:rPr lang="en-US" smtClean="0"/>
              <a:t>15</a:t>
            </a:fld>
            <a:endParaRPr lang="en-US" dirty="0"/>
          </a:p>
        </p:txBody>
      </p:sp>
      <p:grpSp>
        <p:nvGrpSpPr>
          <p:cNvPr id="89" name="Google Shape;104;p15">
            <a:extLst>
              <a:ext uri="{FF2B5EF4-FFF2-40B4-BE49-F238E27FC236}">
                <a16:creationId xmlns:a16="http://schemas.microsoft.com/office/drawing/2014/main" id="{66DC312A-79A0-4567-BFA4-F1298A5010CE}"/>
              </a:ext>
            </a:extLst>
          </p:cNvPr>
          <p:cNvGrpSpPr/>
          <p:nvPr/>
        </p:nvGrpSpPr>
        <p:grpSpPr>
          <a:xfrm>
            <a:off x="2023943" y="4345041"/>
            <a:ext cx="1726916" cy="973003"/>
            <a:chOff x="803325" y="192425"/>
            <a:chExt cx="993375" cy="559700"/>
          </a:xfrm>
        </p:grpSpPr>
        <p:pic>
          <p:nvPicPr>
            <p:cNvPr id="90" name="Google Shape;105;p15">
              <a:extLst>
                <a:ext uri="{FF2B5EF4-FFF2-40B4-BE49-F238E27FC236}">
                  <a16:creationId xmlns:a16="http://schemas.microsoft.com/office/drawing/2014/main" id="{8A08ADE5-023A-4D0A-82CD-C86443AA72E3}"/>
                </a:ext>
              </a:extLst>
            </p:cNvPr>
            <p:cNvPicPr preferRelativeResize="0"/>
            <p:nvPr/>
          </p:nvPicPr>
          <p:blipFill rotWithShape="1">
            <a:blip r:embed="rId2">
              <a:alphaModFix/>
            </a:blip>
            <a:srcRect l="9371" t="31746" r="8425" b="39362"/>
            <a:stretch/>
          </p:blipFill>
          <p:spPr>
            <a:xfrm>
              <a:off x="803325" y="425339"/>
              <a:ext cx="860965" cy="326786"/>
            </a:xfrm>
            <a:prstGeom prst="rect">
              <a:avLst/>
            </a:prstGeom>
            <a:noFill/>
            <a:ln>
              <a:noFill/>
            </a:ln>
          </p:spPr>
        </p:pic>
        <p:grpSp>
          <p:nvGrpSpPr>
            <p:cNvPr id="91" name="Google Shape;106;p15">
              <a:extLst>
                <a:ext uri="{FF2B5EF4-FFF2-40B4-BE49-F238E27FC236}">
                  <a16:creationId xmlns:a16="http://schemas.microsoft.com/office/drawing/2014/main" id="{2039727F-B8CF-4224-B84B-A498C4F0AA82}"/>
                </a:ext>
              </a:extLst>
            </p:cNvPr>
            <p:cNvGrpSpPr/>
            <p:nvPr/>
          </p:nvGrpSpPr>
          <p:grpSpPr>
            <a:xfrm>
              <a:off x="1426800" y="192425"/>
              <a:ext cx="369900" cy="322800"/>
              <a:chOff x="1514875" y="-205250"/>
              <a:chExt cx="369900" cy="322800"/>
            </a:xfrm>
          </p:grpSpPr>
          <p:sp>
            <p:nvSpPr>
              <p:cNvPr id="92" name="Google Shape;107;p15">
                <a:extLst>
                  <a:ext uri="{FF2B5EF4-FFF2-40B4-BE49-F238E27FC236}">
                    <a16:creationId xmlns:a16="http://schemas.microsoft.com/office/drawing/2014/main" id="{66F5A620-3652-4957-9203-5E8F3B8E09F2}"/>
                  </a:ext>
                </a:extLst>
              </p:cNvPr>
              <p:cNvSpPr/>
              <p:nvPr/>
            </p:nvSpPr>
            <p:spPr>
              <a:xfrm>
                <a:off x="1514875" y="-43850"/>
                <a:ext cx="369900" cy="1614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cxnSp>
            <p:nvCxnSpPr>
              <p:cNvPr id="93" name="Google Shape;108;p15">
                <a:extLst>
                  <a:ext uri="{FF2B5EF4-FFF2-40B4-BE49-F238E27FC236}">
                    <a16:creationId xmlns:a16="http://schemas.microsoft.com/office/drawing/2014/main" id="{1A13300C-9CAC-474B-80A0-9DC7D6B13F0D}"/>
                  </a:ext>
                </a:extLst>
              </p:cNvPr>
              <p:cNvCxnSpPr>
                <a:stCxn id="123" idx="2"/>
                <a:endCxn id="92" idx="2"/>
              </p:cNvCxnSpPr>
              <p:nvPr/>
            </p:nvCxnSpPr>
            <p:spPr>
              <a:xfrm>
                <a:off x="1514875" y="-124550"/>
                <a:ext cx="0" cy="161400"/>
              </a:xfrm>
              <a:prstGeom prst="straightConnector1">
                <a:avLst/>
              </a:prstGeom>
              <a:noFill/>
              <a:ln w="9525" cap="flat" cmpd="sng">
                <a:solidFill>
                  <a:srgbClr val="000000"/>
                </a:solidFill>
                <a:prstDash val="solid"/>
                <a:round/>
                <a:headEnd type="none" w="med" len="med"/>
                <a:tailEnd type="none" w="med" len="med"/>
              </a:ln>
            </p:spPr>
          </p:cxnSp>
          <p:cxnSp>
            <p:nvCxnSpPr>
              <p:cNvPr id="94" name="Google Shape;110;p15">
                <a:extLst>
                  <a:ext uri="{FF2B5EF4-FFF2-40B4-BE49-F238E27FC236}">
                    <a16:creationId xmlns:a16="http://schemas.microsoft.com/office/drawing/2014/main" id="{822E2DC9-454F-49CA-9CAE-307D4EB3D825}"/>
                  </a:ext>
                </a:extLst>
              </p:cNvPr>
              <p:cNvCxnSpPr>
                <a:stCxn id="123" idx="6"/>
                <a:endCxn id="92" idx="6"/>
              </p:cNvCxnSpPr>
              <p:nvPr/>
            </p:nvCxnSpPr>
            <p:spPr>
              <a:xfrm>
                <a:off x="1884775" y="-124550"/>
                <a:ext cx="0" cy="161400"/>
              </a:xfrm>
              <a:prstGeom prst="straightConnector1">
                <a:avLst/>
              </a:prstGeom>
              <a:noFill/>
              <a:ln w="9525" cap="flat" cmpd="sng">
                <a:solidFill>
                  <a:srgbClr val="000000"/>
                </a:solidFill>
                <a:prstDash val="solid"/>
                <a:round/>
                <a:headEnd type="none" w="med" len="med"/>
                <a:tailEnd type="none" w="med" len="med"/>
              </a:ln>
            </p:spPr>
          </p:cxnSp>
          <p:sp>
            <p:nvSpPr>
              <p:cNvPr id="95" name="Google Shape;111;p15">
                <a:extLst>
                  <a:ext uri="{FF2B5EF4-FFF2-40B4-BE49-F238E27FC236}">
                    <a16:creationId xmlns:a16="http://schemas.microsoft.com/office/drawing/2014/main" id="{23D4D4B4-E043-40BE-9250-F8BE2A39FD9E}"/>
                  </a:ext>
                </a:extLst>
              </p:cNvPr>
              <p:cNvSpPr/>
              <p:nvPr/>
            </p:nvSpPr>
            <p:spPr>
              <a:xfrm>
                <a:off x="1519500" y="-21725"/>
                <a:ext cx="31200" cy="588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96" name="Google Shape;112;p15">
                <a:extLst>
                  <a:ext uri="{FF2B5EF4-FFF2-40B4-BE49-F238E27FC236}">
                    <a16:creationId xmlns:a16="http://schemas.microsoft.com/office/drawing/2014/main" id="{37818A79-B479-416C-BBBC-DD9F911843DD}"/>
                  </a:ext>
                </a:extLst>
              </p:cNvPr>
              <p:cNvSpPr/>
              <p:nvPr/>
            </p:nvSpPr>
            <p:spPr>
              <a:xfrm>
                <a:off x="1848539" y="-21725"/>
                <a:ext cx="31200" cy="588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19" name="Google Shape;113;p15">
                <a:extLst>
                  <a:ext uri="{FF2B5EF4-FFF2-40B4-BE49-F238E27FC236}">
                    <a16:creationId xmlns:a16="http://schemas.microsoft.com/office/drawing/2014/main" id="{C37E1755-026F-4F5E-B52B-B2FD25989D50}"/>
                  </a:ext>
                </a:extLst>
              </p:cNvPr>
              <p:cNvSpPr/>
              <p:nvPr/>
            </p:nvSpPr>
            <p:spPr>
              <a:xfrm>
                <a:off x="1514875" y="-124325"/>
                <a:ext cx="369900" cy="1614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21" name="Google Shape;114;p15">
                <a:extLst>
                  <a:ext uri="{FF2B5EF4-FFF2-40B4-BE49-F238E27FC236}">
                    <a16:creationId xmlns:a16="http://schemas.microsoft.com/office/drawing/2014/main" id="{0738A6BD-5503-441E-A05B-939D6555A261}"/>
                  </a:ext>
                </a:extLst>
              </p:cNvPr>
              <p:cNvSpPr/>
              <p:nvPr/>
            </p:nvSpPr>
            <p:spPr>
              <a:xfrm>
                <a:off x="1519500" y="-108050"/>
                <a:ext cx="31200" cy="642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22" name="Google Shape;115;p15">
                <a:extLst>
                  <a:ext uri="{FF2B5EF4-FFF2-40B4-BE49-F238E27FC236}">
                    <a16:creationId xmlns:a16="http://schemas.microsoft.com/office/drawing/2014/main" id="{7B6BBB66-09EB-4363-9159-3E2C40E68EEF}"/>
                  </a:ext>
                </a:extLst>
              </p:cNvPr>
              <p:cNvSpPr/>
              <p:nvPr/>
            </p:nvSpPr>
            <p:spPr>
              <a:xfrm>
                <a:off x="1848550" y="-108050"/>
                <a:ext cx="31200" cy="642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23" name="Google Shape;109;p15">
                <a:extLst>
                  <a:ext uri="{FF2B5EF4-FFF2-40B4-BE49-F238E27FC236}">
                    <a16:creationId xmlns:a16="http://schemas.microsoft.com/office/drawing/2014/main" id="{9DADADC2-5342-49E2-B1BD-CD7CEDD2A40C}"/>
                  </a:ext>
                </a:extLst>
              </p:cNvPr>
              <p:cNvSpPr/>
              <p:nvPr/>
            </p:nvSpPr>
            <p:spPr>
              <a:xfrm>
                <a:off x="1514875" y="-205250"/>
                <a:ext cx="369900" cy="1614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grpSp>
      </p:grpSp>
      <p:grpSp>
        <p:nvGrpSpPr>
          <p:cNvPr id="6" name="Group 5">
            <a:extLst>
              <a:ext uri="{FF2B5EF4-FFF2-40B4-BE49-F238E27FC236}">
                <a16:creationId xmlns:a16="http://schemas.microsoft.com/office/drawing/2014/main" id="{FC2F537E-03BF-44A0-A4A0-0BD9EDA352C6}"/>
              </a:ext>
            </a:extLst>
          </p:cNvPr>
          <p:cNvGrpSpPr/>
          <p:nvPr/>
        </p:nvGrpSpPr>
        <p:grpSpPr>
          <a:xfrm>
            <a:off x="3617934" y="4906209"/>
            <a:ext cx="2586359" cy="875777"/>
            <a:chOff x="3617934" y="4906209"/>
            <a:chExt cx="2586359" cy="875777"/>
          </a:xfrm>
        </p:grpSpPr>
        <p:sp>
          <p:nvSpPr>
            <p:cNvPr id="150" name="Arrow: Right 149">
              <a:extLst>
                <a:ext uri="{FF2B5EF4-FFF2-40B4-BE49-F238E27FC236}">
                  <a16:creationId xmlns:a16="http://schemas.microsoft.com/office/drawing/2014/main" id="{1D2EA385-053B-4A4C-B536-C1B6B30D828A}"/>
                </a:ext>
              </a:extLst>
            </p:cNvPr>
            <p:cNvSpPr/>
            <p:nvPr/>
          </p:nvSpPr>
          <p:spPr>
            <a:xfrm>
              <a:off x="4441474" y="4906209"/>
              <a:ext cx="939281" cy="38208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7FE11150-6690-431B-9D56-C1BAFF4876B2}"/>
                </a:ext>
              </a:extLst>
            </p:cNvPr>
            <p:cNvSpPr txBox="1"/>
            <p:nvPr/>
          </p:nvSpPr>
          <p:spPr>
            <a:xfrm>
              <a:off x="3617934" y="5320321"/>
              <a:ext cx="2586359" cy="461665"/>
            </a:xfrm>
            <a:prstGeom prst="rect">
              <a:avLst/>
            </a:prstGeom>
            <a:noFill/>
          </p:spPr>
          <p:txBody>
            <a:bodyPr wrap="square">
              <a:spAutoFit/>
            </a:bodyPr>
            <a:lstStyle/>
            <a:p>
              <a:pPr algn="ctr"/>
              <a:r>
                <a:rPr lang="en-US" sz="2400" i="1" dirty="0">
                  <a:latin typeface="Franklin Gothic Medium" panose="020B0603020102020204" pitchFamily="34" charset="0"/>
                </a:rPr>
                <a:t>Random Mutation</a:t>
              </a:r>
            </a:p>
          </p:txBody>
        </p:sp>
      </p:grpSp>
      <p:grpSp>
        <p:nvGrpSpPr>
          <p:cNvPr id="152" name="Google Shape;104;p15">
            <a:extLst>
              <a:ext uri="{FF2B5EF4-FFF2-40B4-BE49-F238E27FC236}">
                <a16:creationId xmlns:a16="http://schemas.microsoft.com/office/drawing/2014/main" id="{9ED09142-1575-4299-95A7-230311492631}"/>
              </a:ext>
            </a:extLst>
          </p:cNvPr>
          <p:cNvGrpSpPr/>
          <p:nvPr/>
        </p:nvGrpSpPr>
        <p:grpSpPr>
          <a:xfrm>
            <a:off x="6136316" y="4345041"/>
            <a:ext cx="1726916" cy="973003"/>
            <a:chOff x="803325" y="192425"/>
            <a:chExt cx="993375" cy="559700"/>
          </a:xfrm>
        </p:grpSpPr>
        <p:pic>
          <p:nvPicPr>
            <p:cNvPr id="153" name="Google Shape;105;p15">
              <a:extLst>
                <a:ext uri="{FF2B5EF4-FFF2-40B4-BE49-F238E27FC236}">
                  <a16:creationId xmlns:a16="http://schemas.microsoft.com/office/drawing/2014/main" id="{21DE61A8-D696-4BF5-936A-86BE6836841B}"/>
                </a:ext>
              </a:extLst>
            </p:cNvPr>
            <p:cNvPicPr preferRelativeResize="0"/>
            <p:nvPr/>
          </p:nvPicPr>
          <p:blipFill rotWithShape="1">
            <a:blip r:embed="rId2">
              <a:alphaModFix/>
            </a:blip>
            <a:srcRect l="9371" t="31746" r="8425" b="39362"/>
            <a:stretch/>
          </p:blipFill>
          <p:spPr>
            <a:xfrm>
              <a:off x="803325" y="425339"/>
              <a:ext cx="860965" cy="326786"/>
            </a:xfrm>
            <a:prstGeom prst="rect">
              <a:avLst/>
            </a:prstGeom>
            <a:noFill/>
            <a:ln>
              <a:noFill/>
            </a:ln>
          </p:spPr>
        </p:pic>
        <p:grpSp>
          <p:nvGrpSpPr>
            <p:cNvPr id="154" name="Google Shape;106;p15">
              <a:extLst>
                <a:ext uri="{FF2B5EF4-FFF2-40B4-BE49-F238E27FC236}">
                  <a16:creationId xmlns:a16="http://schemas.microsoft.com/office/drawing/2014/main" id="{3D988A52-32DC-488F-BEBB-33473926A370}"/>
                </a:ext>
              </a:extLst>
            </p:cNvPr>
            <p:cNvGrpSpPr/>
            <p:nvPr/>
          </p:nvGrpSpPr>
          <p:grpSpPr>
            <a:xfrm>
              <a:off x="1426800" y="192425"/>
              <a:ext cx="369900" cy="322800"/>
              <a:chOff x="1514875" y="-205250"/>
              <a:chExt cx="369900" cy="322800"/>
            </a:xfrm>
          </p:grpSpPr>
          <p:sp>
            <p:nvSpPr>
              <p:cNvPr id="155" name="Google Shape;107;p15">
                <a:extLst>
                  <a:ext uri="{FF2B5EF4-FFF2-40B4-BE49-F238E27FC236}">
                    <a16:creationId xmlns:a16="http://schemas.microsoft.com/office/drawing/2014/main" id="{235C32BB-ABC9-4E1C-BC7E-8329514A283C}"/>
                  </a:ext>
                </a:extLst>
              </p:cNvPr>
              <p:cNvSpPr/>
              <p:nvPr/>
            </p:nvSpPr>
            <p:spPr>
              <a:xfrm>
                <a:off x="1514875" y="-43850"/>
                <a:ext cx="369900" cy="161400"/>
              </a:xfrm>
              <a:prstGeom prst="ellipse">
                <a:avLst/>
              </a:prstGeom>
              <a:solidFill>
                <a:srgbClr val="FFFFFF"/>
              </a:solid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cxnSp>
            <p:nvCxnSpPr>
              <p:cNvPr id="156" name="Google Shape;108;p15">
                <a:extLst>
                  <a:ext uri="{FF2B5EF4-FFF2-40B4-BE49-F238E27FC236}">
                    <a16:creationId xmlns:a16="http://schemas.microsoft.com/office/drawing/2014/main" id="{0BFD5167-083C-43F4-8CCC-E20503A3E1EE}"/>
                  </a:ext>
                </a:extLst>
              </p:cNvPr>
              <p:cNvCxnSpPr>
                <a:stCxn id="163" idx="2"/>
                <a:endCxn id="155" idx="2"/>
              </p:cNvCxnSpPr>
              <p:nvPr/>
            </p:nvCxnSpPr>
            <p:spPr>
              <a:xfrm>
                <a:off x="1514875" y="-124550"/>
                <a:ext cx="0" cy="161400"/>
              </a:xfrm>
              <a:prstGeom prst="straightConnector1">
                <a:avLst/>
              </a:prstGeom>
              <a:noFill/>
              <a:ln w="19050" cap="flat" cmpd="sng">
                <a:solidFill>
                  <a:srgbClr val="C00000"/>
                </a:solidFill>
                <a:prstDash val="solid"/>
                <a:round/>
                <a:headEnd type="none" w="med" len="med"/>
                <a:tailEnd type="none" w="med" len="med"/>
              </a:ln>
            </p:spPr>
          </p:cxnSp>
          <p:cxnSp>
            <p:nvCxnSpPr>
              <p:cNvPr id="157" name="Google Shape;110;p15">
                <a:extLst>
                  <a:ext uri="{FF2B5EF4-FFF2-40B4-BE49-F238E27FC236}">
                    <a16:creationId xmlns:a16="http://schemas.microsoft.com/office/drawing/2014/main" id="{C13415BF-2962-49E5-9221-B15A0561DC04}"/>
                  </a:ext>
                </a:extLst>
              </p:cNvPr>
              <p:cNvCxnSpPr>
                <a:stCxn id="163" idx="6"/>
                <a:endCxn id="155" idx="6"/>
              </p:cNvCxnSpPr>
              <p:nvPr/>
            </p:nvCxnSpPr>
            <p:spPr>
              <a:xfrm>
                <a:off x="1884775" y="-124550"/>
                <a:ext cx="0" cy="161400"/>
              </a:xfrm>
              <a:prstGeom prst="straightConnector1">
                <a:avLst/>
              </a:prstGeom>
              <a:noFill/>
              <a:ln w="19050" cap="flat" cmpd="sng">
                <a:solidFill>
                  <a:srgbClr val="C00000"/>
                </a:solidFill>
                <a:prstDash val="solid"/>
                <a:round/>
                <a:headEnd type="none" w="med" len="med"/>
                <a:tailEnd type="none" w="med" len="med"/>
              </a:ln>
            </p:spPr>
          </p:cxnSp>
          <p:sp>
            <p:nvSpPr>
              <p:cNvPr id="158" name="Google Shape;111;p15">
                <a:extLst>
                  <a:ext uri="{FF2B5EF4-FFF2-40B4-BE49-F238E27FC236}">
                    <a16:creationId xmlns:a16="http://schemas.microsoft.com/office/drawing/2014/main" id="{737EDECE-6B1F-41BB-BC57-4D4BF263C8CE}"/>
                  </a:ext>
                </a:extLst>
              </p:cNvPr>
              <p:cNvSpPr/>
              <p:nvPr/>
            </p:nvSpPr>
            <p:spPr>
              <a:xfrm>
                <a:off x="1519178" y="-22976"/>
                <a:ext cx="31200" cy="588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59" name="Google Shape;112;p15">
                <a:extLst>
                  <a:ext uri="{FF2B5EF4-FFF2-40B4-BE49-F238E27FC236}">
                    <a16:creationId xmlns:a16="http://schemas.microsoft.com/office/drawing/2014/main" id="{500B3F24-1518-45FE-90F6-16C64AD440EF}"/>
                  </a:ext>
                </a:extLst>
              </p:cNvPr>
              <p:cNvSpPr/>
              <p:nvPr/>
            </p:nvSpPr>
            <p:spPr>
              <a:xfrm>
                <a:off x="1847436" y="-22976"/>
                <a:ext cx="31200" cy="588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60" name="Google Shape;113;p15">
                <a:extLst>
                  <a:ext uri="{FF2B5EF4-FFF2-40B4-BE49-F238E27FC236}">
                    <a16:creationId xmlns:a16="http://schemas.microsoft.com/office/drawing/2014/main" id="{59F528F9-F8E6-48F4-AA0D-0343D58A1C51}"/>
                  </a:ext>
                </a:extLst>
              </p:cNvPr>
              <p:cNvSpPr/>
              <p:nvPr/>
            </p:nvSpPr>
            <p:spPr>
              <a:xfrm>
                <a:off x="1514875" y="-124325"/>
                <a:ext cx="369900" cy="161400"/>
              </a:xfrm>
              <a:prstGeom prst="ellipse">
                <a:avLst/>
              </a:prstGeom>
              <a:solidFill>
                <a:srgbClr val="FFFFFF"/>
              </a:solid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61" name="Google Shape;114;p15">
                <a:extLst>
                  <a:ext uri="{FF2B5EF4-FFF2-40B4-BE49-F238E27FC236}">
                    <a16:creationId xmlns:a16="http://schemas.microsoft.com/office/drawing/2014/main" id="{5DFBE3BD-29C3-4187-B1BB-87292BF5A7FB}"/>
                  </a:ext>
                </a:extLst>
              </p:cNvPr>
              <p:cNvSpPr/>
              <p:nvPr/>
            </p:nvSpPr>
            <p:spPr>
              <a:xfrm>
                <a:off x="1519178" y="-104821"/>
                <a:ext cx="31200" cy="642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62" name="Google Shape;115;p15">
                <a:extLst>
                  <a:ext uri="{FF2B5EF4-FFF2-40B4-BE49-F238E27FC236}">
                    <a16:creationId xmlns:a16="http://schemas.microsoft.com/office/drawing/2014/main" id="{9DDE25AB-C410-493D-A178-E0CEC5AAD990}"/>
                  </a:ext>
                </a:extLst>
              </p:cNvPr>
              <p:cNvSpPr/>
              <p:nvPr/>
            </p:nvSpPr>
            <p:spPr>
              <a:xfrm>
                <a:off x="1847437" y="-108050"/>
                <a:ext cx="31200" cy="642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63" name="Google Shape;109;p15">
                <a:extLst>
                  <a:ext uri="{FF2B5EF4-FFF2-40B4-BE49-F238E27FC236}">
                    <a16:creationId xmlns:a16="http://schemas.microsoft.com/office/drawing/2014/main" id="{138AF21D-295B-47AB-A403-AE1C4DAB02FA}"/>
                  </a:ext>
                </a:extLst>
              </p:cNvPr>
              <p:cNvSpPr/>
              <p:nvPr/>
            </p:nvSpPr>
            <p:spPr>
              <a:xfrm>
                <a:off x="1514875" y="-205250"/>
                <a:ext cx="369900" cy="161400"/>
              </a:xfrm>
              <a:prstGeom prst="ellipse">
                <a:avLst/>
              </a:prstGeom>
              <a:solidFill>
                <a:srgbClr val="FFFFFF"/>
              </a:solid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dirty="0">
                  <a:latin typeface="Franklin Gothic Medium" panose="020B0603020102020204" pitchFamily="34" charset="0"/>
                </a:endParaRPr>
              </a:p>
            </p:txBody>
          </p:sp>
        </p:grpSp>
      </p:grpSp>
      <p:sp>
        <p:nvSpPr>
          <p:cNvPr id="17" name="Cross 16">
            <a:extLst>
              <a:ext uri="{FF2B5EF4-FFF2-40B4-BE49-F238E27FC236}">
                <a16:creationId xmlns:a16="http://schemas.microsoft.com/office/drawing/2014/main" id="{95417CF3-CC09-446A-8761-90BCFD6BE4EE}"/>
              </a:ext>
            </a:extLst>
          </p:cNvPr>
          <p:cNvSpPr/>
          <p:nvPr/>
        </p:nvSpPr>
        <p:spPr>
          <a:xfrm rot="18900000">
            <a:off x="8063234" y="4388194"/>
            <a:ext cx="512657" cy="526297"/>
          </a:xfrm>
          <a:prstGeom prst="plus">
            <a:avLst>
              <a:gd name="adj" fmla="val 4122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108EEFD2-2D83-4C41-BE72-02443DEBDD38}"/>
              </a:ext>
            </a:extLst>
          </p:cNvPr>
          <p:cNvSpPr txBox="1"/>
          <p:nvPr/>
        </p:nvSpPr>
        <p:spPr>
          <a:xfrm>
            <a:off x="8609084" y="4381980"/>
            <a:ext cx="2110586" cy="461665"/>
          </a:xfrm>
          <a:prstGeom prst="rect">
            <a:avLst/>
          </a:prstGeom>
          <a:noFill/>
        </p:spPr>
        <p:txBody>
          <a:bodyPr wrap="square">
            <a:spAutoFit/>
          </a:bodyPr>
          <a:lstStyle/>
          <a:p>
            <a:pPr algn="ctr"/>
            <a:r>
              <a:rPr lang="en-US" sz="2400" dirty="0">
                <a:solidFill>
                  <a:srgbClr val="C00000"/>
                </a:solidFill>
                <a:latin typeface="Franklin Gothic Medium" panose="020B0603020102020204" pitchFamily="34" charset="0"/>
              </a:rPr>
              <a:t>Invalid Image</a:t>
            </a:r>
          </a:p>
        </p:txBody>
      </p:sp>
      <p:sp>
        <p:nvSpPr>
          <p:cNvPr id="165" name="Rectangle: Rounded Corners 164">
            <a:extLst>
              <a:ext uri="{FF2B5EF4-FFF2-40B4-BE49-F238E27FC236}">
                <a16:creationId xmlns:a16="http://schemas.microsoft.com/office/drawing/2014/main" id="{78EA8252-368A-40A1-AA3D-0CFCC1B9D65B}"/>
              </a:ext>
            </a:extLst>
          </p:cNvPr>
          <p:cNvSpPr/>
          <p:nvPr/>
        </p:nvSpPr>
        <p:spPr>
          <a:xfrm>
            <a:off x="0" y="5905144"/>
            <a:ext cx="12192000" cy="68961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Franklin Gothic Medium" panose="020B0603020102020204" pitchFamily="34" charset="0"/>
              </a:rPr>
              <a:t>Direct mutation on PM image likely generates </a:t>
            </a:r>
            <a:r>
              <a:rPr lang="en-US" sz="2800" dirty="0">
                <a:solidFill>
                  <a:srgbClr val="C00000"/>
                </a:solidFill>
                <a:latin typeface="Franklin Gothic Medium" panose="020B0603020102020204" pitchFamily="34" charset="0"/>
              </a:rPr>
              <a:t>invalid</a:t>
            </a:r>
            <a:r>
              <a:rPr lang="en-US" sz="2800" dirty="0">
                <a:solidFill>
                  <a:schemeClr val="tx1"/>
                </a:solidFill>
                <a:latin typeface="Franklin Gothic Medium" panose="020B0603020102020204" pitchFamily="34" charset="0"/>
              </a:rPr>
              <a:t> images</a:t>
            </a:r>
            <a:endParaRPr lang="en-US" sz="2800" dirty="0">
              <a:solidFill>
                <a:schemeClr val="accent1">
                  <a:lumMod val="75000"/>
                </a:schemeClr>
              </a:solidFill>
              <a:latin typeface="Franklin Gothic Medium" panose="020B0603020102020204" pitchFamily="34" charset="0"/>
            </a:endParaRPr>
          </a:p>
        </p:txBody>
      </p:sp>
      <p:grpSp>
        <p:nvGrpSpPr>
          <p:cNvPr id="35" name="Group 34">
            <a:extLst>
              <a:ext uri="{FF2B5EF4-FFF2-40B4-BE49-F238E27FC236}">
                <a16:creationId xmlns:a16="http://schemas.microsoft.com/office/drawing/2014/main" id="{77A5DC9D-54B9-427B-9251-4A9EF6F33EE6}"/>
              </a:ext>
            </a:extLst>
          </p:cNvPr>
          <p:cNvGrpSpPr/>
          <p:nvPr/>
        </p:nvGrpSpPr>
        <p:grpSpPr>
          <a:xfrm>
            <a:off x="3833879" y="3589643"/>
            <a:ext cx="2201905" cy="1091217"/>
            <a:chOff x="7094835" y="3545326"/>
            <a:chExt cx="1840139" cy="717449"/>
          </a:xfrm>
        </p:grpSpPr>
        <p:grpSp>
          <p:nvGrpSpPr>
            <p:cNvPr id="36" name="Google Shape;88;p14">
              <a:extLst>
                <a:ext uri="{FF2B5EF4-FFF2-40B4-BE49-F238E27FC236}">
                  <a16:creationId xmlns:a16="http://schemas.microsoft.com/office/drawing/2014/main" id="{205E4CBD-62AD-4806-AF7D-4B685B85B791}"/>
                </a:ext>
              </a:extLst>
            </p:cNvPr>
            <p:cNvGrpSpPr/>
            <p:nvPr/>
          </p:nvGrpSpPr>
          <p:grpSpPr>
            <a:xfrm>
              <a:off x="7094835" y="3990685"/>
              <a:ext cx="1840138" cy="272090"/>
              <a:chOff x="821687" y="1160299"/>
              <a:chExt cx="1840138" cy="286201"/>
            </a:xfrm>
          </p:grpSpPr>
          <p:grpSp>
            <p:nvGrpSpPr>
              <p:cNvPr id="40" name="Google Shape;89;p14">
                <a:extLst>
                  <a:ext uri="{FF2B5EF4-FFF2-40B4-BE49-F238E27FC236}">
                    <a16:creationId xmlns:a16="http://schemas.microsoft.com/office/drawing/2014/main" id="{BE20755E-118F-47E8-8330-50C903FC2ADA}"/>
                  </a:ext>
                </a:extLst>
              </p:cNvPr>
              <p:cNvGrpSpPr/>
              <p:nvPr/>
            </p:nvGrpSpPr>
            <p:grpSpPr>
              <a:xfrm>
                <a:off x="821687" y="1160299"/>
                <a:ext cx="1292729" cy="286201"/>
                <a:chOff x="212087" y="1160299"/>
                <a:chExt cx="1292729" cy="286201"/>
              </a:xfrm>
            </p:grpSpPr>
            <p:sp>
              <p:nvSpPr>
                <p:cNvPr id="42" name="Google Shape;90;p14">
                  <a:extLst>
                    <a:ext uri="{FF2B5EF4-FFF2-40B4-BE49-F238E27FC236}">
                      <a16:creationId xmlns:a16="http://schemas.microsoft.com/office/drawing/2014/main" id="{8BA1A6C9-7B27-4428-9536-1ABF1B76F26D}"/>
                    </a:ext>
                  </a:extLst>
                </p:cNvPr>
                <p:cNvSpPr/>
                <p:nvPr/>
              </p:nvSpPr>
              <p:spPr>
                <a:xfrm>
                  <a:off x="754515" y="1160300"/>
                  <a:ext cx="62430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endParaRPr sz="1600">
                    <a:latin typeface="Franklin Gothic Medium" panose="020B0603020102020204" pitchFamily="34" charset="0"/>
                    <a:ea typeface="Times"/>
                    <a:cs typeface="Times"/>
                    <a:sym typeface="Times"/>
                  </a:endParaRPr>
                </a:p>
              </p:txBody>
            </p:sp>
            <p:grpSp>
              <p:nvGrpSpPr>
                <p:cNvPr id="43" name="Google Shape;91;p14">
                  <a:extLst>
                    <a:ext uri="{FF2B5EF4-FFF2-40B4-BE49-F238E27FC236}">
                      <a16:creationId xmlns:a16="http://schemas.microsoft.com/office/drawing/2014/main" id="{D6A92273-7928-42FF-B06E-8F1D857EF47C}"/>
                    </a:ext>
                  </a:extLst>
                </p:cNvPr>
                <p:cNvGrpSpPr/>
                <p:nvPr/>
              </p:nvGrpSpPr>
              <p:grpSpPr>
                <a:xfrm>
                  <a:off x="212087" y="1160299"/>
                  <a:ext cx="624300" cy="286200"/>
                  <a:chOff x="212087" y="1160299"/>
                  <a:chExt cx="624300" cy="286200"/>
                </a:xfrm>
              </p:grpSpPr>
              <p:sp>
                <p:nvSpPr>
                  <p:cNvPr id="45" name="Google Shape;92;p14">
                    <a:extLst>
                      <a:ext uri="{FF2B5EF4-FFF2-40B4-BE49-F238E27FC236}">
                        <a16:creationId xmlns:a16="http://schemas.microsoft.com/office/drawing/2014/main" id="{FCDCF206-864D-4D78-A9EE-A75941B536BF}"/>
                      </a:ext>
                    </a:extLst>
                  </p:cNvPr>
                  <p:cNvSpPr/>
                  <p:nvPr/>
                </p:nvSpPr>
                <p:spPr>
                  <a:xfrm>
                    <a:off x="293985" y="1160299"/>
                    <a:ext cx="46050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endParaRPr sz="1600">
                      <a:latin typeface="Franklin Gothic Medium" panose="020B0603020102020204" pitchFamily="34" charset="0"/>
                      <a:ea typeface="Times"/>
                      <a:cs typeface="Times"/>
                      <a:sym typeface="Times"/>
                    </a:endParaRPr>
                  </a:p>
                </p:txBody>
              </p:sp>
              <p:sp>
                <p:nvSpPr>
                  <p:cNvPr id="46" name="Google Shape;93;p14">
                    <a:extLst>
                      <a:ext uri="{FF2B5EF4-FFF2-40B4-BE49-F238E27FC236}">
                        <a16:creationId xmlns:a16="http://schemas.microsoft.com/office/drawing/2014/main" id="{F0F5B8B4-4127-45DD-899B-DD0C792ECE86}"/>
                      </a:ext>
                    </a:extLst>
                  </p:cNvPr>
                  <p:cNvSpPr txBox="1"/>
                  <p:nvPr/>
                </p:nvSpPr>
                <p:spPr>
                  <a:xfrm>
                    <a:off x="212087" y="1182424"/>
                    <a:ext cx="624300" cy="259778"/>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Key</a:t>
                    </a:r>
                    <a:endParaRPr sz="1600" dirty="0">
                      <a:latin typeface="Franklin Gothic Medium" panose="020B0603020102020204" pitchFamily="34" charset="0"/>
                      <a:ea typeface="Times"/>
                      <a:cs typeface="Times"/>
                      <a:sym typeface="Times"/>
                    </a:endParaRPr>
                  </a:p>
                </p:txBody>
              </p:sp>
            </p:grpSp>
            <p:sp>
              <p:nvSpPr>
                <p:cNvPr id="44" name="Google Shape;94;p14">
                  <a:extLst>
                    <a:ext uri="{FF2B5EF4-FFF2-40B4-BE49-F238E27FC236}">
                      <a16:creationId xmlns:a16="http://schemas.microsoft.com/office/drawing/2014/main" id="{5B8C3856-C736-477A-8BBA-C99D514430FC}"/>
                    </a:ext>
                  </a:extLst>
                </p:cNvPr>
                <p:cNvSpPr txBox="1"/>
                <p:nvPr/>
              </p:nvSpPr>
              <p:spPr>
                <a:xfrm>
                  <a:off x="628516" y="1179899"/>
                  <a:ext cx="876300" cy="265885"/>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Value</a:t>
                  </a:r>
                  <a:endParaRPr sz="1600" dirty="0">
                    <a:latin typeface="Franklin Gothic Medium" panose="020B0603020102020204" pitchFamily="34" charset="0"/>
                    <a:ea typeface="Times"/>
                    <a:cs typeface="Times"/>
                    <a:sym typeface="Times"/>
                  </a:endParaRPr>
                </a:p>
              </p:txBody>
            </p:sp>
          </p:grpSp>
          <p:sp>
            <p:nvSpPr>
              <p:cNvPr id="41" name="Google Shape;95;p14">
                <a:extLst>
                  <a:ext uri="{FF2B5EF4-FFF2-40B4-BE49-F238E27FC236}">
                    <a16:creationId xmlns:a16="http://schemas.microsoft.com/office/drawing/2014/main" id="{CF275B94-E2A7-49A5-8244-DAA578EA3EFD}"/>
                  </a:ext>
                </a:extLst>
              </p:cNvPr>
              <p:cNvSpPr/>
              <p:nvPr/>
            </p:nvSpPr>
            <p:spPr>
              <a:xfrm>
                <a:off x="1988564" y="1160300"/>
                <a:ext cx="673261"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Next Pointer</a:t>
                </a:r>
                <a:endParaRPr sz="1600" dirty="0">
                  <a:latin typeface="Franklin Gothic Medium" panose="020B0603020102020204" pitchFamily="34" charset="0"/>
                  <a:ea typeface="Times"/>
                  <a:cs typeface="Times"/>
                  <a:sym typeface="Times"/>
                </a:endParaRPr>
              </a:p>
            </p:txBody>
          </p:sp>
        </p:grpSp>
        <p:sp>
          <p:nvSpPr>
            <p:cNvPr id="37" name="Google Shape;106;p14">
              <a:extLst>
                <a:ext uri="{FF2B5EF4-FFF2-40B4-BE49-F238E27FC236}">
                  <a16:creationId xmlns:a16="http://schemas.microsoft.com/office/drawing/2014/main" id="{12009CEC-98D8-4EAE-8AF2-DE8141498788}"/>
                </a:ext>
              </a:extLst>
            </p:cNvPr>
            <p:cNvSpPr/>
            <p:nvPr/>
          </p:nvSpPr>
          <p:spPr>
            <a:xfrm>
              <a:off x="7667020" y="3545326"/>
              <a:ext cx="689100" cy="2721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Hash</a:t>
              </a:r>
            </a:p>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Entry</a:t>
              </a:r>
              <a:endParaRPr sz="1600" dirty="0">
                <a:latin typeface="Franklin Gothic Medium" panose="020B0603020102020204" pitchFamily="34" charset="0"/>
                <a:ea typeface="Times"/>
                <a:cs typeface="Times"/>
                <a:sym typeface="Times"/>
              </a:endParaRPr>
            </a:p>
          </p:txBody>
        </p:sp>
        <p:cxnSp>
          <p:nvCxnSpPr>
            <p:cNvPr id="38" name="Google Shape;114;p14">
              <a:extLst>
                <a:ext uri="{FF2B5EF4-FFF2-40B4-BE49-F238E27FC236}">
                  <a16:creationId xmlns:a16="http://schemas.microsoft.com/office/drawing/2014/main" id="{2C732295-FF1A-423C-9CDA-8B8EFCCFE0DF}"/>
                </a:ext>
              </a:extLst>
            </p:cNvPr>
            <p:cNvCxnSpPr>
              <a:cxnSpLocks/>
            </p:cNvCxnSpPr>
            <p:nvPr/>
          </p:nvCxnSpPr>
          <p:spPr>
            <a:xfrm flipV="1">
              <a:off x="7181242" y="3821254"/>
              <a:ext cx="491565" cy="165318"/>
            </a:xfrm>
            <a:prstGeom prst="straightConnector1">
              <a:avLst/>
            </a:prstGeom>
            <a:noFill/>
            <a:ln w="19050" cap="flat" cmpd="sng">
              <a:solidFill>
                <a:schemeClr val="accent1">
                  <a:lumMod val="75000"/>
                </a:schemeClr>
              </a:solidFill>
              <a:prstDash val="dash"/>
              <a:round/>
              <a:headEnd type="none" w="med" len="med"/>
              <a:tailEnd type="none" w="med" len="med"/>
            </a:ln>
          </p:spPr>
        </p:cxnSp>
        <p:cxnSp>
          <p:nvCxnSpPr>
            <p:cNvPr id="39" name="Google Shape;115;p14">
              <a:extLst>
                <a:ext uri="{FF2B5EF4-FFF2-40B4-BE49-F238E27FC236}">
                  <a16:creationId xmlns:a16="http://schemas.microsoft.com/office/drawing/2014/main" id="{A7678B53-8231-4BB0-8ACF-94D4DEB39092}"/>
                </a:ext>
              </a:extLst>
            </p:cNvPr>
            <p:cNvCxnSpPr>
              <a:cxnSpLocks/>
            </p:cNvCxnSpPr>
            <p:nvPr/>
          </p:nvCxnSpPr>
          <p:spPr>
            <a:xfrm flipH="1" flipV="1">
              <a:off x="8364247" y="3817426"/>
              <a:ext cx="570727" cy="165605"/>
            </a:xfrm>
            <a:prstGeom prst="straightConnector1">
              <a:avLst/>
            </a:prstGeom>
            <a:noFill/>
            <a:ln w="19050" cap="flat" cmpd="sng">
              <a:solidFill>
                <a:schemeClr val="accent1">
                  <a:lumMod val="75000"/>
                </a:schemeClr>
              </a:solidFill>
              <a:prstDash val="dash"/>
              <a:round/>
              <a:headEnd type="none" w="med" len="med"/>
              <a:tailEnd type="none" w="med" len="med"/>
            </a:ln>
          </p:spPr>
        </p:cxnSp>
      </p:grpSp>
      <p:sp>
        <p:nvSpPr>
          <p:cNvPr id="5" name="Rectangle 4">
            <a:extLst>
              <a:ext uri="{FF2B5EF4-FFF2-40B4-BE49-F238E27FC236}">
                <a16:creationId xmlns:a16="http://schemas.microsoft.com/office/drawing/2014/main" id="{B89B216D-F37B-4B25-99DE-E9924818F9E1}"/>
              </a:ext>
            </a:extLst>
          </p:cNvPr>
          <p:cNvSpPr/>
          <p:nvPr/>
        </p:nvSpPr>
        <p:spPr>
          <a:xfrm>
            <a:off x="4347767" y="4272751"/>
            <a:ext cx="292100" cy="405728"/>
          </a:xfrm>
          <a:prstGeom prst="rect">
            <a:avLst/>
          </a:prstGeom>
          <a:solidFill>
            <a:srgbClr val="FF7C80">
              <a:alpha val="50196"/>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E03F051-A699-4546-8CEC-C5C8397C844A}"/>
              </a:ext>
            </a:extLst>
          </p:cNvPr>
          <p:cNvSpPr txBox="1"/>
          <p:nvPr/>
        </p:nvSpPr>
        <p:spPr>
          <a:xfrm>
            <a:off x="974824" y="3466859"/>
            <a:ext cx="3232570" cy="683264"/>
          </a:xfrm>
          <a:prstGeom prst="rect">
            <a:avLst/>
          </a:prstGeom>
          <a:noFill/>
        </p:spPr>
        <p:txBody>
          <a:bodyPr wrap="square">
            <a:spAutoFit/>
          </a:bodyPr>
          <a:lstStyle/>
          <a:p>
            <a:pPr algn="ctr">
              <a:lnSpc>
                <a:spcPct val="80000"/>
              </a:lnSpc>
            </a:pPr>
            <a:r>
              <a:rPr lang="en-US" sz="2400" dirty="0">
                <a:solidFill>
                  <a:srgbClr val="C00000"/>
                </a:solidFill>
                <a:latin typeface="Franklin Gothic Medium" panose="020B0603020102020204" pitchFamily="34" charset="0"/>
              </a:rPr>
              <a:t>Mutation between </a:t>
            </a:r>
          </a:p>
          <a:p>
            <a:pPr algn="ctr">
              <a:lnSpc>
                <a:spcPct val="80000"/>
              </a:lnSpc>
            </a:pPr>
            <a:r>
              <a:rPr lang="en-US" sz="2400" dirty="0">
                <a:solidFill>
                  <a:srgbClr val="C00000"/>
                </a:solidFill>
                <a:latin typeface="Franklin Gothic Medium" panose="020B0603020102020204" pitchFamily="34" charset="0"/>
              </a:rPr>
              <a:t>two variables</a:t>
            </a:r>
          </a:p>
        </p:txBody>
      </p:sp>
      <p:sp>
        <p:nvSpPr>
          <p:cNvPr id="48" name="Arrow: Down 47">
            <a:extLst>
              <a:ext uri="{FF2B5EF4-FFF2-40B4-BE49-F238E27FC236}">
                <a16:creationId xmlns:a16="http://schemas.microsoft.com/office/drawing/2014/main" id="{E361924F-A8DD-4FBC-8422-5208F18A02F1}"/>
              </a:ext>
            </a:extLst>
          </p:cNvPr>
          <p:cNvSpPr/>
          <p:nvPr/>
        </p:nvSpPr>
        <p:spPr>
          <a:xfrm rot="18556150">
            <a:off x="3721104" y="3875546"/>
            <a:ext cx="265943" cy="24477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950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4" grpId="0"/>
      <p:bldP spid="165" grpId="0" animBg="1"/>
      <p:bldP spid="5" grpId="0" animBg="1"/>
      <p:bldP spid="47" grpId="0"/>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C7CB39-1F4C-4530-AEC6-FD12388BFF70}"/>
              </a:ext>
            </a:extLst>
          </p:cNvPr>
          <p:cNvSpPr>
            <a:spLocks noGrp="1"/>
          </p:cNvSpPr>
          <p:nvPr>
            <p:ph type="sldNum" sz="quarter" idx="12"/>
          </p:nvPr>
        </p:nvSpPr>
        <p:spPr/>
        <p:txBody>
          <a:bodyPr/>
          <a:lstStyle/>
          <a:p>
            <a:fld id="{09CBB891-A474-417A-9134-EF0307377039}" type="slidenum">
              <a:rPr lang="en-US" smtClean="0"/>
              <a:pPr/>
              <a:t>16</a:t>
            </a:fld>
            <a:endParaRPr lang="en-US" dirty="0"/>
          </a:p>
        </p:txBody>
      </p:sp>
      <p:pic>
        <p:nvPicPr>
          <p:cNvPr id="10" name="Picture 9">
            <a:extLst>
              <a:ext uri="{FF2B5EF4-FFF2-40B4-BE49-F238E27FC236}">
                <a16:creationId xmlns:a16="http://schemas.microsoft.com/office/drawing/2014/main" id="{F163E3D9-C643-4C4B-9C41-15E918440D0E}"/>
              </a:ext>
            </a:extLst>
          </p:cNvPr>
          <p:cNvPicPr>
            <a:picLocks noChangeAspect="1"/>
          </p:cNvPicPr>
          <p:nvPr/>
        </p:nvPicPr>
        <p:blipFill>
          <a:blip r:embed="rId4"/>
          <a:stretch>
            <a:fillRect/>
          </a:stretch>
        </p:blipFill>
        <p:spPr>
          <a:xfrm>
            <a:off x="4960156" y="2296720"/>
            <a:ext cx="1665705" cy="1665705"/>
          </a:xfrm>
          <a:prstGeom prst="rect">
            <a:avLst/>
          </a:prstGeom>
        </p:spPr>
      </p:pic>
      <p:sp>
        <p:nvSpPr>
          <p:cNvPr id="7" name="Title 1">
            <a:extLst>
              <a:ext uri="{FF2B5EF4-FFF2-40B4-BE49-F238E27FC236}">
                <a16:creationId xmlns:a16="http://schemas.microsoft.com/office/drawing/2014/main" id="{AF2DFB21-0F83-4FE6-851F-7C96CEA7E834}"/>
              </a:ext>
            </a:extLst>
          </p:cNvPr>
          <p:cNvSpPr>
            <a:spLocks noGrp="1"/>
          </p:cNvSpPr>
          <p:nvPr>
            <p:ph type="title"/>
          </p:nvPr>
        </p:nvSpPr>
        <p:spPr>
          <a:xfrm>
            <a:off x="838200" y="365125"/>
            <a:ext cx="10515600" cy="1325563"/>
          </a:xfrm>
        </p:spPr>
        <p:txBody>
          <a:bodyPr/>
          <a:lstStyle/>
          <a:p>
            <a:r>
              <a:rPr lang="en-US" dirty="0"/>
              <a:t>PM Programming is Hard</a:t>
            </a:r>
          </a:p>
        </p:txBody>
      </p:sp>
      <p:pic>
        <p:nvPicPr>
          <p:cNvPr id="1030" name="Picture 6" descr="Image result for mechanism icon">
            <a:extLst>
              <a:ext uri="{FF2B5EF4-FFF2-40B4-BE49-F238E27FC236}">
                <a16:creationId xmlns:a16="http://schemas.microsoft.com/office/drawing/2014/main" id="{17612784-A172-43D4-A108-31A29535A5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221" y="4252208"/>
            <a:ext cx="1205014" cy="123797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379D651A-F424-4E11-82DF-4BB53ACDEF31}"/>
              </a:ext>
            </a:extLst>
          </p:cNvPr>
          <p:cNvGrpSpPr/>
          <p:nvPr/>
        </p:nvGrpSpPr>
        <p:grpSpPr>
          <a:xfrm>
            <a:off x="7352819" y="2232510"/>
            <a:ext cx="4018245" cy="2707998"/>
            <a:chOff x="5627261" y="4173793"/>
            <a:chExt cx="4018245" cy="2707998"/>
          </a:xfrm>
        </p:grpSpPr>
        <p:grpSp>
          <p:nvGrpSpPr>
            <p:cNvPr id="14" name="Group 13">
              <a:extLst>
                <a:ext uri="{FF2B5EF4-FFF2-40B4-BE49-F238E27FC236}">
                  <a16:creationId xmlns:a16="http://schemas.microsoft.com/office/drawing/2014/main" id="{4740FCA0-3FF5-4E22-8B21-F83D0ABDB8FA}"/>
                </a:ext>
              </a:extLst>
            </p:cNvPr>
            <p:cNvGrpSpPr/>
            <p:nvPr/>
          </p:nvGrpSpPr>
          <p:grpSpPr>
            <a:xfrm>
              <a:off x="5627261" y="6010616"/>
              <a:ext cx="1067123" cy="871175"/>
              <a:chOff x="838200" y="5654772"/>
              <a:chExt cx="1241945" cy="1013894"/>
            </a:xfrm>
          </p:grpSpPr>
          <p:pic>
            <p:nvPicPr>
              <p:cNvPr id="16" name="Graphic 15">
                <a:extLst>
                  <a:ext uri="{FF2B5EF4-FFF2-40B4-BE49-F238E27FC236}">
                    <a16:creationId xmlns:a16="http://schemas.microsoft.com/office/drawing/2014/main" id="{F4B5C791-D18B-43C0-B871-204C1F0E143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80665"/>
              <a:stretch/>
            </p:blipFill>
            <p:spPr>
              <a:xfrm>
                <a:off x="838200" y="5654772"/>
                <a:ext cx="792281" cy="153187"/>
              </a:xfrm>
              <a:prstGeom prst="rect">
                <a:avLst/>
              </a:prstGeom>
            </p:spPr>
          </p:pic>
          <p:pic>
            <p:nvPicPr>
              <p:cNvPr id="17" name="Graphic 16">
                <a:extLst>
                  <a:ext uri="{FF2B5EF4-FFF2-40B4-BE49-F238E27FC236}">
                    <a16:creationId xmlns:a16="http://schemas.microsoft.com/office/drawing/2014/main" id="{24AF3E7A-6B5C-4BE2-90D6-A8C42C5AFEE4}"/>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30697"/>
              <a:stretch/>
            </p:blipFill>
            <p:spPr>
              <a:xfrm>
                <a:off x="838200" y="5807959"/>
                <a:ext cx="1241945" cy="860707"/>
              </a:xfrm>
              <a:prstGeom prst="rect">
                <a:avLst/>
              </a:prstGeom>
            </p:spPr>
          </p:pic>
        </p:grpSp>
        <p:sp>
          <p:nvSpPr>
            <p:cNvPr id="15" name="Rectangle 14">
              <a:extLst>
                <a:ext uri="{FF2B5EF4-FFF2-40B4-BE49-F238E27FC236}">
                  <a16:creationId xmlns:a16="http://schemas.microsoft.com/office/drawing/2014/main" id="{4A6C3947-9443-4FB6-A63C-EC14F41057F1}"/>
                </a:ext>
              </a:extLst>
            </p:cNvPr>
            <p:cNvSpPr/>
            <p:nvPr/>
          </p:nvSpPr>
          <p:spPr>
            <a:xfrm>
              <a:off x="6160822" y="4173793"/>
              <a:ext cx="3484684" cy="2017604"/>
            </a:xfrm>
            <a:prstGeom prst="rect">
              <a:avLst/>
            </a:prstGeom>
            <a:ln w="5715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nSpc>
                  <a:spcPts val="1800"/>
                </a:lnSpc>
              </a:pPr>
              <a:r>
                <a:rPr lang="en-US" dirty="0">
                  <a:solidFill>
                    <a:srgbClr val="000000"/>
                  </a:solidFill>
                  <a:latin typeface="Consolas" panose="020B0609020204030204" pitchFamily="49" charset="0"/>
                  <a:cs typeface="Consolas" panose="020B0609020204030204" pitchFamily="49" charset="0"/>
                </a:rPr>
                <a:t>void update(</a:t>
              </a:r>
              <a:r>
                <a:rPr lang="en-US" dirty="0" err="1">
                  <a:solidFill>
                    <a:srgbClr val="000000"/>
                  </a:solidFill>
                  <a:latin typeface="Consolas" panose="020B0609020204030204" pitchFamily="49" charset="0"/>
                  <a:cs typeface="Consolas" panose="020B0609020204030204" pitchFamily="49" charset="0"/>
                </a:rPr>
                <a:t>int</a:t>
              </a:r>
              <a:r>
                <a:rPr lang="en-US" dirty="0">
                  <a:solidFill>
                    <a:srgbClr val="000000"/>
                  </a:solidFill>
                  <a:latin typeface="Consolas" panose="020B0609020204030204" pitchFamily="49" charset="0"/>
                  <a:cs typeface="Consolas" panose="020B0609020204030204" pitchFamily="49" charset="0"/>
                </a:rPr>
                <a:t> </a:t>
              </a:r>
              <a:r>
                <a:rPr lang="en-US" dirty="0" err="1">
                  <a:solidFill>
                    <a:srgbClr val="000000"/>
                  </a:solidFill>
                  <a:latin typeface="Consolas" panose="020B0609020204030204" pitchFamily="49" charset="0"/>
                  <a:cs typeface="Consolas" panose="020B0609020204030204" pitchFamily="49" charset="0"/>
                </a:rPr>
                <a:t>idx</a:t>
              </a:r>
              <a:r>
                <a:rPr lang="en-US" dirty="0">
                  <a:solidFill>
                    <a:srgbClr val="000000"/>
                  </a:solidFill>
                  <a:latin typeface="Consolas" panose="020B0609020204030204" pitchFamily="49" charset="0"/>
                  <a:cs typeface="Consolas" panose="020B0609020204030204" pitchFamily="49" charset="0"/>
                </a:rPr>
                <a:t>, </a:t>
              </a:r>
            </a:p>
            <a:p>
              <a:pPr>
                <a:lnSpc>
                  <a:spcPts val="1800"/>
                </a:lnSpc>
              </a:pPr>
              <a:r>
                <a:rPr lang="en-US" dirty="0">
                  <a:solidFill>
                    <a:srgbClr val="000000"/>
                  </a:solidFill>
                  <a:latin typeface="Consolas" panose="020B0609020204030204" pitchFamily="49" charset="0"/>
                  <a:cs typeface="Consolas" panose="020B0609020204030204" pitchFamily="49" charset="0"/>
                </a:rPr>
                <a:t>	</a:t>
              </a:r>
              <a:r>
                <a:rPr lang="en-US" dirty="0" err="1">
                  <a:solidFill>
                    <a:srgbClr val="000000"/>
                  </a:solidFill>
                  <a:latin typeface="Consolas" panose="020B0609020204030204" pitchFamily="49" charset="0"/>
                  <a:cs typeface="Consolas" panose="020B0609020204030204" pitchFamily="49" charset="0"/>
                </a:rPr>
                <a:t>item_t</a:t>
              </a:r>
              <a:r>
                <a:rPr lang="en-US" dirty="0">
                  <a:solidFill>
                    <a:srgbClr val="000000"/>
                  </a:solidFill>
                  <a:latin typeface="Consolas" panose="020B0609020204030204" pitchFamily="49" charset="0"/>
                  <a:cs typeface="Consolas" panose="020B0609020204030204" pitchFamily="49" charset="0"/>
                </a:rPr>
                <a:t> </a:t>
              </a:r>
              <a:r>
                <a:rPr lang="en-US" dirty="0" err="1">
                  <a:solidFill>
                    <a:srgbClr val="000000"/>
                  </a:solidFill>
                  <a:latin typeface="Consolas" panose="020B0609020204030204" pitchFamily="49" charset="0"/>
                  <a:cs typeface="Consolas" panose="020B0609020204030204" pitchFamily="49" charset="0"/>
                </a:rPr>
                <a:t>new_item</a:t>
              </a:r>
              <a:r>
                <a:rPr lang="en-US" dirty="0">
                  <a:solidFill>
                    <a:srgbClr val="000000"/>
                  </a:solidFill>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pPr>
                <a:lnSpc>
                  <a:spcPts val="2400"/>
                </a:lnSpc>
              </a:pPr>
              <a:r>
                <a:rPr lang="en-US" dirty="0">
                  <a:solidFill>
                    <a:srgbClr val="000000"/>
                  </a:solidFill>
                  <a:latin typeface="Consolas" panose="020B0609020204030204" pitchFamily="49" charset="0"/>
                  <a:cs typeface="Consolas" panose="020B0609020204030204" pitchFamily="49" charset="0"/>
                </a:rPr>
                <a:t> backup(array[</a:t>
              </a:r>
              <a:r>
                <a:rPr lang="en-US" dirty="0" err="1">
                  <a:solidFill>
                    <a:srgbClr val="000000"/>
                  </a:solidFill>
                  <a:latin typeface="Consolas" panose="020B0609020204030204" pitchFamily="49" charset="0"/>
                  <a:cs typeface="Consolas" panose="020B0609020204030204" pitchFamily="49" charset="0"/>
                </a:rPr>
                <a:t>idx</a:t>
              </a:r>
              <a:r>
                <a:rPr lang="en-US" dirty="0">
                  <a:solidFill>
                    <a:srgbClr val="000000"/>
                  </a:solidFill>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a:lnSpc>
                  <a:spcPts val="1800"/>
                </a:lnSpc>
              </a:pPr>
              <a:r>
                <a:rPr lang="en-US" dirty="0">
                  <a:solidFill>
                    <a:srgbClr val="000000"/>
                  </a:solidFill>
                  <a:latin typeface="Consolas" panose="020B0609020204030204" pitchFamily="49" charset="0"/>
                  <a:cs typeface="Consolas" panose="020B0609020204030204" pitchFamily="49" charset="0"/>
                </a:rPr>
                <a:t> valid = 1;</a:t>
              </a:r>
              <a:endParaRPr lang="en-US" dirty="0">
                <a:latin typeface="Consolas" panose="020B0609020204030204" pitchFamily="49" charset="0"/>
                <a:cs typeface="Consolas" panose="020B0609020204030204" pitchFamily="49" charset="0"/>
              </a:endParaRPr>
            </a:p>
            <a:p>
              <a:pPr>
                <a:lnSpc>
                  <a:spcPts val="1800"/>
                </a:lnSpc>
              </a:pPr>
              <a:r>
                <a:rPr lang="en-US" dirty="0">
                  <a:solidFill>
                    <a:schemeClr val="accent1">
                      <a:lumMod val="75000"/>
                    </a:schemeClr>
                  </a:solidFill>
                  <a:latin typeface="Consolas" panose="020B0609020204030204" pitchFamily="49" charset="0"/>
                  <a:cs typeface="Consolas" panose="020B0609020204030204" pitchFamily="49" charset="0"/>
                </a:rPr>
                <a:t> </a:t>
              </a:r>
              <a:r>
                <a:rPr lang="en-US" dirty="0" err="1">
                  <a:solidFill>
                    <a:schemeClr val="accent1">
                      <a:lumMod val="75000"/>
                    </a:schemeClr>
                  </a:solidFill>
                  <a:latin typeface="Consolas" panose="020B0609020204030204" pitchFamily="49" charset="0"/>
                  <a:cs typeface="Consolas" panose="020B0609020204030204" pitchFamily="49" charset="0"/>
                </a:rPr>
                <a:t>persist_barrier</a:t>
              </a:r>
              <a:r>
                <a:rPr lang="en-US" dirty="0">
                  <a:solidFill>
                    <a:schemeClr val="accent1">
                      <a:lumMod val="75000"/>
                    </a:schemeClr>
                  </a:solidFill>
                  <a:latin typeface="Consolas" panose="020B0609020204030204" pitchFamily="49" charset="0"/>
                  <a:cs typeface="Consolas" panose="020B0609020204030204" pitchFamily="49" charset="0"/>
                </a:rPr>
                <a:t>();</a:t>
              </a:r>
            </a:p>
            <a:p>
              <a:pPr>
                <a:lnSpc>
                  <a:spcPts val="1800"/>
                </a:lnSpc>
              </a:pPr>
              <a:r>
                <a:rPr lang="en-US" dirty="0">
                  <a:solidFill>
                    <a:srgbClr val="000000"/>
                  </a:solidFill>
                  <a:latin typeface="Consolas" panose="020B0609020204030204" pitchFamily="49" charset="0"/>
                  <a:cs typeface="Consolas" panose="020B0609020204030204" pitchFamily="49" charset="0"/>
                </a:rPr>
                <a:t> update(array[</a:t>
              </a:r>
              <a:r>
                <a:rPr lang="en-US" dirty="0" err="1">
                  <a:solidFill>
                    <a:srgbClr val="000000"/>
                  </a:solidFill>
                  <a:latin typeface="Consolas" panose="020B0609020204030204" pitchFamily="49" charset="0"/>
                  <a:cs typeface="Consolas" panose="020B0609020204030204" pitchFamily="49" charset="0"/>
                </a:rPr>
                <a:t>idx</a:t>
              </a:r>
              <a:r>
                <a:rPr lang="en-US" dirty="0">
                  <a:solidFill>
                    <a:srgbClr val="000000"/>
                  </a:solidFill>
                  <a:latin typeface="Consolas" panose="020B0609020204030204" pitchFamily="49" charset="0"/>
                  <a:cs typeface="Consolas" panose="020B0609020204030204" pitchFamily="49" charset="0"/>
                </a:rPr>
                <a:t>],value);</a:t>
              </a:r>
            </a:p>
            <a:p>
              <a:pPr>
                <a:lnSpc>
                  <a:spcPts val="1800"/>
                </a:lnSpc>
              </a:pPr>
              <a:r>
                <a:rPr lang="en-US" dirty="0">
                  <a:solidFill>
                    <a:srgbClr val="000000"/>
                  </a:solidFill>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pPr>
                <a:lnSpc>
                  <a:spcPts val="1800"/>
                </a:lnSpc>
              </a:pPr>
              <a:r>
                <a:rPr lang="en-US" dirty="0">
                  <a:solidFill>
                    <a:srgbClr val="000000"/>
                  </a:solidFill>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grpSp>
      <p:sp>
        <p:nvSpPr>
          <p:cNvPr id="18" name="Rectangle 17">
            <a:extLst>
              <a:ext uri="{FF2B5EF4-FFF2-40B4-BE49-F238E27FC236}">
                <a16:creationId xmlns:a16="http://schemas.microsoft.com/office/drawing/2014/main" id="{327EE4D6-6E2D-4078-9F4C-B3E56AB9DD46}"/>
              </a:ext>
            </a:extLst>
          </p:cNvPr>
          <p:cNvSpPr/>
          <p:nvPr/>
        </p:nvSpPr>
        <p:spPr>
          <a:xfrm>
            <a:off x="2035354" y="1844563"/>
            <a:ext cx="1584146" cy="739551"/>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latin typeface="Franklin Gothic Medium" panose="020B0603020102020204" pitchFamily="34" charset="0"/>
              </a:rPr>
              <a:t>Backup</a:t>
            </a:r>
          </a:p>
        </p:txBody>
      </p:sp>
      <p:sp>
        <p:nvSpPr>
          <p:cNvPr id="19" name="Rectangle 18">
            <a:extLst>
              <a:ext uri="{FF2B5EF4-FFF2-40B4-BE49-F238E27FC236}">
                <a16:creationId xmlns:a16="http://schemas.microsoft.com/office/drawing/2014/main" id="{5CE69489-3BF7-4794-918E-4633173922E7}"/>
              </a:ext>
            </a:extLst>
          </p:cNvPr>
          <p:cNvSpPr/>
          <p:nvPr/>
        </p:nvSpPr>
        <p:spPr>
          <a:xfrm>
            <a:off x="2035354" y="3032374"/>
            <a:ext cx="1584146" cy="739551"/>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latin typeface="Franklin Gothic Medium" panose="020B0603020102020204" pitchFamily="34" charset="0"/>
              </a:rPr>
              <a:t>Update</a:t>
            </a:r>
          </a:p>
        </p:txBody>
      </p:sp>
      <p:sp>
        <p:nvSpPr>
          <p:cNvPr id="20" name="Rectangle 19">
            <a:extLst>
              <a:ext uri="{FF2B5EF4-FFF2-40B4-BE49-F238E27FC236}">
                <a16:creationId xmlns:a16="http://schemas.microsoft.com/office/drawing/2014/main" id="{B796610E-4BB6-45B4-82AB-DD1B4AA3AE71}"/>
              </a:ext>
            </a:extLst>
          </p:cNvPr>
          <p:cNvSpPr/>
          <p:nvPr/>
        </p:nvSpPr>
        <p:spPr>
          <a:xfrm>
            <a:off x="2035355" y="4220960"/>
            <a:ext cx="1584146" cy="739551"/>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latin typeface="Franklin Gothic Medium" panose="020B0603020102020204" pitchFamily="34" charset="0"/>
              </a:rPr>
              <a:t>Commit</a:t>
            </a:r>
          </a:p>
        </p:txBody>
      </p:sp>
      <p:cxnSp>
        <p:nvCxnSpPr>
          <p:cNvPr id="21" name="Straight Arrow Connector 20">
            <a:extLst>
              <a:ext uri="{FF2B5EF4-FFF2-40B4-BE49-F238E27FC236}">
                <a16:creationId xmlns:a16="http://schemas.microsoft.com/office/drawing/2014/main" id="{9E3C7D2B-7A67-4427-8C81-3817E34BDD49}"/>
              </a:ext>
            </a:extLst>
          </p:cNvPr>
          <p:cNvCxnSpPr>
            <a:cxnSpLocks/>
            <a:stCxn id="18" idx="2"/>
            <a:endCxn id="19" idx="0"/>
          </p:cNvCxnSpPr>
          <p:nvPr/>
        </p:nvCxnSpPr>
        <p:spPr>
          <a:xfrm>
            <a:off x="2827427" y="2584114"/>
            <a:ext cx="0" cy="44826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1E4F3E1-09E0-4D58-AA10-313ADDFEF531}"/>
              </a:ext>
            </a:extLst>
          </p:cNvPr>
          <p:cNvCxnSpPr>
            <a:cxnSpLocks/>
            <a:stCxn id="19" idx="2"/>
            <a:endCxn id="20" idx="0"/>
          </p:cNvCxnSpPr>
          <p:nvPr/>
        </p:nvCxnSpPr>
        <p:spPr>
          <a:xfrm>
            <a:off x="2827427" y="3771925"/>
            <a:ext cx="1" cy="44903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Arrow: Right 22">
            <a:extLst>
              <a:ext uri="{FF2B5EF4-FFF2-40B4-BE49-F238E27FC236}">
                <a16:creationId xmlns:a16="http://schemas.microsoft.com/office/drawing/2014/main" id="{12895153-60FB-4A06-90D2-6BAD0D87A626}"/>
              </a:ext>
            </a:extLst>
          </p:cNvPr>
          <p:cNvSpPr/>
          <p:nvPr/>
        </p:nvSpPr>
        <p:spPr>
          <a:xfrm>
            <a:off x="6837882" y="3032374"/>
            <a:ext cx="553518" cy="50232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57D76492-E0CC-4C07-AA1A-69038FE34A2A}"/>
              </a:ext>
            </a:extLst>
          </p:cNvPr>
          <p:cNvSpPr/>
          <p:nvPr/>
        </p:nvSpPr>
        <p:spPr>
          <a:xfrm rot="10800000">
            <a:off x="4205681" y="3032374"/>
            <a:ext cx="553518" cy="50232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AD03BBA-10EF-4B11-A479-BCA33B1D80F0}"/>
              </a:ext>
            </a:extLst>
          </p:cNvPr>
          <p:cNvSpPr txBox="1"/>
          <p:nvPr/>
        </p:nvSpPr>
        <p:spPr>
          <a:xfrm>
            <a:off x="350023" y="5529228"/>
            <a:ext cx="4954808" cy="913070"/>
          </a:xfrm>
          <a:prstGeom prst="rect">
            <a:avLst/>
          </a:prstGeom>
          <a:noFill/>
        </p:spPr>
        <p:txBody>
          <a:bodyPr wrap="square" rtlCol="0">
            <a:spAutoFit/>
          </a:bodyPr>
          <a:lstStyle/>
          <a:p>
            <a:pPr algn="ctr">
              <a:lnSpc>
                <a:spcPts val="3200"/>
              </a:lnSpc>
            </a:pPr>
            <a:r>
              <a:rPr lang="en-US" sz="3200" dirty="0">
                <a:solidFill>
                  <a:schemeClr val="accent1">
                    <a:lumMod val="75000"/>
                  </a:schemeClr>
                </a:solidFill>
                <a:latin typeface="Franklin Gothic Medium" panose="020B0603020102020204" pitchFamily="34" charset="0"/>
              </a:rPr>
              <a:t>Crash Consistency Mechanism</a:t>
            </a:r>
          </a:p>
        </p:txBody>
      </p:sp>
      <p:sp>
        <p:nvSpPr>
          <p:cNvPr id="30" name="TextBox 29">
            <a:extLst>
              <a:ext uri="{FF2B5EF4-FFF2-40B4-BE49-F238E27FC236}">
                <a16:creationId xmlns:a16="http://schemas.microsoft.com/office/drawing/2014/main" id="{FECD04BE-0A7C-48C3-9C0B-B8EA71BCC18D}"/>
              </a:ext>
            </a:extLst>
          </p:cNvPr>
          <p:cNvSpPr txBox="1"/>
          <p:nvPr/>
        </p:nvSpPr>
        <p:spPr>
          <a:xfrm>
            <a:off x="7892730" y="5496047"/>
            <a:ext cx="3259619" cy="913070"/>
          </a:xfrm>
          <a:prstGeom prst="rect">
            <a:avLst/>
          </a:prstGeom>
          <a:noFill/>
        </p:spPr>
        <p:txBody>
          <a:bodyPr wrap="square" rtlCol="0">
            <a:spAutoFit/>
          </a:bodyPr>
          <a:lstStyle/>
          <a:p>
            <a:pPr algn="ctr">
              <a:lnSpc>
                <a:spcPts val="3200"/>
              </a:lnSpc>
            </a:pPr>
            <a:r>
              <a:rPr lang="en-US" sz="3200" dirty="0">
                <a:solidFill>
                  <a:schemeClr val="accent1">
                    <a:lumMod val="75000"/>
                  </a:schemeClr>
                </a:solidFill>
                <a:latin typeface="Franklin Gothic Medium" panose="020B0603020102020204" pitchFamily="34" charset="0"/>
              </a:rPr>
              <a:t>Correct</a:t>
            </a:r>
          </a:p>
          <a:p>
            <a:pPr algn="ctr">
              <a:lnSpc>
                <a:spcPts val="3200"/>
              </a:lnSpc>
            </a:pPr>
            <a:r>
              <a:rPr lang="en-US" sz="3200" dirty="0">
                <a:solidFill>
                  <a:schemeClr val="accent1">
                    <a:lumMod val="75000"/>
                  </a:schemeClr>
                </a:solidFill>
                <a:latin typeface="Franklin Gothic Medium" panose="020B0603020102020204" pitchFamily="34" charset="0"/>
              </a:rPr>
              <a:t>Implementation</a:t>
            </a:r>
          </a:p>
        </p:txBody>
      </p:sp>
      <p:grpSp>
        <p:nvGrpSpPr>
          <p:cNvPr id="24" name="Group 23">
            <a:extLst>
              <a:ext uri="{FF2B5EF4-FFF2-40B4-BE49-F238E27FC236}">
                <a16:creationId xmlns:a16="http://schemas.microsoft.com/office/drawing/2014/main" id="{6A3980B7-A5B3-4860-887A-2FB8033D227F}"/>
              </a:ext>
            </a:extLst>
          </p:cNvPr>
          <p:cNvGrpSpPr/>
          <p:nvPr/>
        </p:nvGrpSpPr>
        <p:grpSpPr>
          <a:xfrm>
            <a:off x="8364310" y="1646451"/>
            <a:ext cx="2692107" cy="523220"/>
            <a:chOff x="8311080" y="3730917"/>
            <a:chExt cx="2692107" cy="523220"/>
          </a:xfrm>
        </p:grpSpPr>
        <p:pic>
          <p:nvPicPr>
            <p:cNvPr id="25" name="Picture 4" descr="Image result for question mark">
              <a:extLst>
                <a:ext uri="{FF2B5EF4-FFF2-40B4-BE49-F238E27FC236}">
                  <a16:creationId xmlns:a16="http://schemas.microsoft.com/office/drawing/2014/main" id="{9950BDD4-2A1D-4BBB-BE40-DD998BAA81E3}"/>
                </a:ext>
              </a:extLst>
            </p:cNvPr>
            <p:cNvPicPr>
              <a:picLocks noChangeAspect="1" noChangeArrowheads="1"/>
            </p:cNvPicPr>
            <p:nvPr/>
          </p:nvPicPr>
          <p:blipFill rotWithShape="1">
            <a:blip r:embed="rId8">
              <a:duotone>
                <a:schemeClr val="accent6">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l="32492" t="15562" r="28687" b="15747"/>
            <a:stretch/>
          </p:blipFill>
          <p:spPr bwMode="auto">
            <a:xfrm>
              <a:off x="10658898" y="3742150"/>
              <a:ext cx="344289" cy="45689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F1CC3A3-B8E9-4DEF-9107-175BADF23BF8}"/>
                </a:ext>
              </a:extLst>
            </p:cNvPr>
            <p:cNvSpPr/>
            <p:nvPr/>
          </p:nvSpPr>
          <p:spPr>
            <a:xfrm>
              <a:off x="8311080" y="3730917"/>
              <a:ext cx="2463110" cy="523220"/>
            </a:xfrm>
            <a:prstGeom prst="rect">
              <a:avLst/>
            </a:prstGeom>
          </p:spPr>
          <p:txBody>
            <a:bodyPr wrap="none">
              <a:spAutoFit/>
            </a:bodyPr>
            <a:lstStyle/>
            <a:p>
              <a:r>
                <a:rPr lang="en-US" sz="2800" dirty="0">
                  <a:solidFill>
                    <a:schemeClr val="accent6">
                      <a:lumMod val="75000"/>
                    </a:schemeClr>
                  </a:solidFill>
                  <a:latin typeface="Franklin Gothic Medium" panose="020B0603020102020204" pitchFamily="34" charset="0"/>
                </a:rPr>
                <a:t>Seems to work</a:t>
              </a:r>
            </a:p>
          </p:txBody>
        </p:sp>
      </p:grpSp>
      <p:sp>
        <p:nvSpPr>
          <p:cNvPr id="27" name="Lightning Bolt 26">
            <a:extLst>
              <a:ext uri="{FF2B5EF4-FFF2-40B4-BE49-F238E27FC236}">
                <a16:creationId xmlns:a16="http://schemas.microsoft.com/office/drawing/2014/main" id="{6C4747BE-0635-46E8-BB3E-C8F910227459}"/>
              </a:ext>
            </a:extLst>
          </p:cNvPr>
          <p:cNvSpPr/>
          <p:nvPr/>
        </p:nvSpPr>
        <p:spPr>
          <a:xfrm>
            <a:off x="7259883" y="2466244"/>
            <a:ext cx="957036" cy="863538"/>
          </a:xfrm>
          <a:prstGeom prst="lightningBolt">
            <a:avLst/>
          </a:prstGeom>
          <a:solidFill>
            <a:srgbClr val="FFFF00"/>
          </a:solidFill>
          <a:ln w="28575">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E011972-7AEB-404D-A34D-3B4D8F83099A}"/>
              </a:ext>
            </a:extLst>
          </p:cNvPr>
          <p:cNvGrpSpPr/>
          <p:nvPr/>
        </p:nvGrpSpPr>
        <p:grpSpPr>
          <a:xfrm>
            <a:off x="7892730" y="1646451"/>
            <a:ext cx="3449383" cy="556153"/>
            <a:chOff x="7904417" y="1474621"/>
            <a:chExt cx="3449383" cy="556153"/>
          </a:xfrm>
        </p:grpSpPr>
        <p:sp>
          <p:nvSpPr>
            <p:cNvPr id="33" name="Rectangle 32">
              <a:extLst>
                <a:ext uri="{FF2B5EF4-FFF2-40B4-BE49-F238E27FC236}">
                  <a16:creationId xmlns:a16="http://schemas.microsoft.com/office/drawing/2014/main" id="{9D41CA39-8707-4A88-9622-EE1EFB87FA22}"/>
                </a:ext>
              </a:extLst>
            </p:cNvPr>
            <p:cNvSpPr/>
            <p:nvPr/>
          </p:nvSpPr>
          <p:spPr>
            <a:xfrm>
              <a:off x="8375997" y="1474621"/>
              <a:ext cx="2977803" cy="523220"/>
            </a:xfrm>
            <a:prstGeom prst="rect">
              <a:avLst/>
            </a:prstGeom>
          </p:spPr>
          <p:txBody>
            <a:bodyPr wrap="none">
              <a:spAutoFit/>
            </a:bodyPr>
            <a:lstStyle/>
            <a:p>
              <a:r>
                <a:rPr lang="en-US" sz="2800" dirty="0">
                  <a:solidFill>
                    <a:srgbClr val="C00000"/>
                  </a:solidFill>
                  <a:latin typeface="Franklin Gothic Medium" panose="020B0603020102020204" pitchFamily="34" charset="0"/>
                </a:rPr>
                <a:t>Failure in recovery</a:t>
              </a:r>
            </a:p>
          </p:txBody>
        </p:sp>
        <p:sp>
          <p:nvSpPr>
            <p:cNvPr id="34" name="Cross 33">
              <a:extLst>
                <a:ext uri="{FF2B5EF4-FFF2-40B4-BE49-F238E27FC236}">
                  <a16:creationId xmlns:a16="http://schemas.microsoft.com/office/drawing/2014/main" id="{E60B8830-3DF5-4D1C-A225-5944F0D60245}"/>
                </a:ext>
              </a:extLst>
            </p:cNvPr>
            <p:cNvSpPr/>
            <p:nvPr/>
          </p:nvSpPr>
          <p:spPr>
            <a:xfrm rot="18900000">
              <a:off x="7904417" y="1504477"/>
              <a:ext cx="512657" cy="526297"/>
            </a:xfrm>
            <a:prstGeom prst="plus">
              <a:avLst>
                <a:gd name="adj" fmla="val 4122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55662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3" grpId="0" animBg="1"/>
      <p:bldP spid="28" grpId="0" animBg="1"/>
      <p:bldP spid="29" grpId="0"/>
      <p:bldP spid="30"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1A55-B5F2-482E-B707-C321204B0E01}"/>
              </a:ext>
            </a:extLst>
          </p:cNvPr>
          <p:cNvSpPr>
            <a:spLocks noGrp="1"/>
          </p:cNvSpPr>
          <p:nvPr>
            <p:ph type="title"/>
          </p:nvPr>
        </p:nvSpPr>
        <p:spPr/>
        <p:txBody>
          <a:bodyPr/>
          <a:lstStyle/>
          <a:p>
            <a:r>
              <a:rPr lang="en-US" dirty="0"/>
              <a:t>Properties of PM Programs</a:t>
            </a:r>
          </a:p>
        </p:txBody>
      </p:sp>
      <p:sp>
        <p:nvSpPr>
          <p:cNvPr id="3" name="Content Placeholder 2">
            <a:extLst>
              <a:ext uri="{FF2B5EF4-FFF2-40B4-BE49-F238E27FC236}">
                <a16:creationId xmlns:a16="http://schemas.microsoft.com/office/drawing/2014/main" id="{8F67F455-89AE-4F5A-8777-24C115F4836D}"/>
              </a:ext>
            </a:extLst>
          </p:cNvPr>
          <p:cNvSpPr>
            <a:spLocks noGrp="1"/>
          </p:cNvSpPr>
          <p:nvPr>
            <p:ph idx="1"/>
          </p:nvPr>
        </p:nvSpPr>
        <p:spPr>
          <a:xfrm>
            <a:off x="838200" y="1704975"/>
            <a:ext cx="10515600" cy="2842488"/>
          </a:xfrm>
        </p:spPr>
        <p:txBody>
          <a:bodyPr>
            <a:normAutofit/>
          </a:bodyPr>
          <a:lstStyle/>
          <a:p>
            <a:r>
              <a:rPr lang="en-US" dirty="0"/>
              <a:t>Input to PM programs</a:t>
            </a:r>
          </a:p>
          <a:p>
            <a:pPr lvl="1"/>
            <a:r>
              <a:rPr lang="en-US" dirty="0"/>
              <a:t>Input commands</a:t>
            </a:r>
          </a:p>
          <a:p>
            <a:pPr lvl="1"/>
            <a:r>
              <a:rPr lang="en-US" dirty="0"/>
              <a:t>PM Images: </a:t>
            </a:r>
            <a:r>
              <a:rPr lang="en-US" dirty="0">
                <a:solidFill>
                  <a:schemeClr val="accent6">
                    <a:lumMod val="75000"/>
                  </a:schemeClr>
                </a:solidFill>
              </a:rPr>
              <a:t>normal images </a:t>
            </a:r>
            <a:r>
              <a:rPr lang="en-US" dirty="0"/>
              <a:t>and</a:t>
            </a:r>
            <a:r>
              <a:rPr lang="en-US" dirty="0">
                <a:solidFill>
                  <a:schemeClr val="accent1">
                    <a:lumMod val="75000"/>
                  </a:schemeClr>
                </a:solidFill>
              </a:rPr>
              <a:t> </a:t>
            </a:r>
            <a:r>
              <a:rPr lang="en-US" dirty="0">
                <a:solidFill>
                  <a:srgbClr val="C00000"/>
                </a:solidFill>
              </a:rPr>
              <a:t>crash images</a:t>
            </a:r>
          </a:p>
          <a:p>
            <a:r>
              <a:rPr lang="en-US" dirty="0"/>
              <a:t>Crash consistency guarantee</a:t>
            </a:r>
          </a:p>
          <a:p>
            <a:pPr lvl="1"/>
            <a:r>
              <a:rPr lang="en-US" dirty="0"/>
              <a:t>Maintained by correct PM accesses</a:t>
            </a:r>
          </a:p>
          <a:p>
            <a:pPr lvl="1"/>
            <a:r>
              <a:rPr lang="en-US" dirty="0"/>
              <a:t>A good coverage metric should focus on PM accesses</a:t>
            </a:r>
          </a:p>
          <a:p>
            <a:pPr lvl="1"/>
            <a:endParaRPr lang="en-US" dirty="0"/>
          </a:p>
          <a:p>
            <a:pPr marL="457200" lvl="1" indent="0">
              <a:buNone/>
            </a:pPr>
            <a:endParaRPr lang="en-US" dirty="0"/>
          </a:p>
        </p:txBody>
      </p:sp>
      <p:sp>
        <p:nvSpPr>
          <p:cNvPr id="66" name="Slide Number Placeholder 3">
            <a:extLst>
              <a:ext uri="{FF2B5EF4-FFF2-40B4-BE49-F238E27FC236}">
                <a16:creationId xmlns:a16="http://schemas.microsoft.com/office/drawing/2014/main" id="{B4B69EE6-17A7-49E5-A6C9-20EBE62B4A32}"/>
              </a:ext>
            </a:extLst>
          </p:cNvPr>
          <p:cNvSpPr>
            <a:spLocks noGrp="1"/>
          </p:cNvSpPr>
          <p:nvPr>
            <p:ph type="sldNum" sz="quarter" idx="12"/>
          </p:nvPr>
        </p:nvSpPr>
        <p:spPr>
          <a:xfrm>
            <a:off x="8610600" y="6356350"/>
            <a:ext cx="2743200" cy="365125"/>
          </a:xfrm>
        </p:spPr>
        <p:txBody>
          <a:bodyPr/>
          <a:lstStyle/>
          <a:p>
            <a:fld id="{09CBB891-A474-417A-9134-EF0307377039}" type="slidenum">
              <a:rPr lang="en-US" smtClean="0"/>
              <a:pPr/>
              <a:t>17</a:t>
            </a:fld>
            <a:endParaRPr lang="en-US" dirty="0"/>
          </a:p>
        </p:txBody>
      </p:sp>
      <p:grpSp>
        <p:nvGrpSpPr>
          <p:cNvPr id="72" name="Group 71">
            <a:extLst>
              <a:ext uri="{FF2B5EF4-FFF2-40B4-BE49-F238E27FC236}">
                <a16:creationId xmlns:a16="http://schemas.microsoft.com/office/drawing/2014/main" id="{38B34A97-EE30-43DE-A1CC-52340392280A}"/>
              </a:ext>
            </a:extLst>
          </p:cNvPr>
          <p:cNvGrpSpPr/>
          <p:nvPr/>
        </p:nvGrpSpPr>
        <p:grpSpPr>
          <a:xfrm>
            <a:off x="3715513" y="5475395"/>
            <a:ext cx="1625600" cy="1246080"/>
            <a:chOff x="3715513" y="5475395"/>
            <a:chExt cx="1625600" cy="1246080"/>
          </a:xfrm>
        </p:grpSpPr>
        <p:pic>
          <p:nvPicPr>
            <p:cNvPr id="67" name="Picture 66">
              <a:extLst>
                <a:ext uri="{FF2B5EF4-FFF2-40B4-BE49-F238E27FC236}">
                  <a16:creationId xmlns:a16="http://schemas.microsoft.com/office/drawing/2014/main" id="{B6A0F048-100C-4AE0-9246-7B6CEE7C4796}"/>
                </a:ext>
              </a:extLst>
            </p:cNvPr>
            <p:cNvPicPr>
              <a:picLocks noChangeAspect="1"/>
            </p:cNvPicPr>
            <p:nvPr/>
          </p:nvPicPr>
          <p:blipFill rotWithShape="1">
            <a:blip r:embed="rId2">
              <a:alphaModFix/>
              <a:duotone>
                <a:schemeClr val="accent2">
                  <a:shade val="45000"/>
                  <a:satMod val="135000"/>
                </a:schemeClr>
                <a:prstClr val="white"/>
              </a:duotone>
            </a:blip>
            <a:srcRect t="11255" b="40353"/>
            <a:stretch/>
          </p:blipFill>
          <p:spPr>
            <a:xfrm>
              <a:off x="3715513" y="5475395"/>
              <a:ext cx="1625600" cy="786648"/>
            </a:xfrm>
            <a:prstGeom prst="rect">
              <a:avLst/>
            </a:prstGeom>
          </p:spPr>
        </p:pic>
        <p:sp>
          <p:nvSpPr>
            <p:cNvPr id="69" name="TextBox 68">
              <a:extLst>
                <a:ext uri="{FF2B5EF4-FFF2-40B4-BE49-F238E27FC236}">
                  <a16:creationId xmlns:a16="http://schemas.microsoft.com/office/drawing/2014/main" id="{C83D622E-AEED-484B-A118-AFB3F3AA642E}"/>
                </a:ext>
              </a:extLst>
            </p:cNvPr>
            <p:cNvSpPr txBox="1"/>
            <p:nvPr/>
          </p:nvSpPr>
          <p:spPr>
            <a:xfrm>
              <a:off x="3918713" y="6259810"/>
              <a:ext cx="1219200" cy="461665"/>
            </a:xfrm>
            <a:prstGeom prst="rect">
              <a:avLst/>
            </a:prstGeom>
            <a:noFill/>
          </p:spPr>
          <p:txBody>
            <a:bodyPr wrap="square" rtlCol="0">
              <a:spAutoFit/>
            </a:bodyPr>
            <a:lstStyle/>
            <a:p>
              <a:pPr algn="ctr"/>
              <a:r>
                <a:rPr lang="en-US" sz="2400" dirty="0">
                  <a:solidFill>
                    <a:schemeClr val="accent2">
                      <a:lumMod val="75000"/>
                    </a:schemeClr>
                  </a:solidFill>
                  <a:latin typeface="Franklin Gothic Medium" panose="020B0603020102020204" pitchFamily="34" charset="0"/>
                </a:rPr>
                <a:t>DRAM</a:t>
              </a:r>
            </a:p>
          </p:txBody>
        </p:sp>
      </p:grpSp>
      <p:grpSp>
        <p:nvGrpSpPr>
          <p:cNvPr id="71" name="Group 70">
            <a:extLst>
              <a:ext uri="{FF2B5EF4-FFF2-40B4-BE49-F238E27FC236}">
                <a16:creationId xmlns:a16="http://schemas.microsoft.com/office/drawing/2014/main" id="{48440E43-D9FC-4FC1-BF0E-90FA2AF41D05}"/>
              </a:ext>
            </a:extLst>
          </p:cNvPr>
          <p:cNvGrpSpPr/>
          <p:nvPr/>
        </p:nvGrpSpPr>
        <p:grpSpPr>
          <a:xfrm>
            <a:off x="6230112" y="5475395"/>
            <a:ext cx="1625600" cy="1246080"/>
            <a:chOff x="6230112" y="5475395"/>
            <a:chExt cx="1625600" cy="1246080"/>
          </a:xfrm>
        </p:grpSpPr>
        <p:pic>
          <p:nvPicPr>
            <p:cNvPr id="68" name="Picture 67">
              <a:extLst>
                <a:ext uri="{FF2B5EF4-FFF2-40B4-BE49-F238E27FC236}">
                  <a16:creationId xmlns:a16="http://schemas.microsoft.com/office/drawing/2014/main" id="{6CB3A542-B88D-4B1B-97BA-29FBEB262691}"/>
                </a:ext>
              </a:extLst>
            </p:cNvPr>
            <p:cNvPicPr>
              <a:picLocks noChangeAspect="1"/>
            </p:cNvPicPr>
            <p:nvPr/>
          </p:nvPicPr>
          <p:blipFill rotWithShape="1">
            <a:blip r:embed="rId2">
              <a:alphaModFix/>
              <a:duotone>
                <a:schemeClr val="accent1">
                  <a:shade val="45000"/>
                  <a:satMod val="135000"/>
                </a:schemeClr>
                <a:prstClr val="white"/>
              </a:duotone>
            </a:blip>
            <a:srcRect t="11255" b="40353"/>
            <a:stretch/>
          </p:blipFill>
          <p:spPr>
            <a:xfrm>
              <a:off x="6230112" y="5475395"/>
              <a:ext cx="1625600" cy="786648"/>
            </a:xfrm>
            <a:prstGeom prst="rect">
              <a:avLst/>
            </a:prstGeom>
          </p:spPr>
        </p:pic>
        <p:sp>
          <p:nvSpPr>
            <p:cNvPr id="70" name="TextBox 69">
              <a:extLst>
                <a:ext uri="{FF2B5EF4-FFF2-40B4-BE49-F238E27FC236}">
                  <a16:creationId xmlns:a16="http://schemas.microsoft.com/office/drawing/2014/main" id="{ADC63A69-1DAE-471E-AA46-6F06124DCE22}"/>
                </a:ext>
              </a:extLst>
            </p:cNvPr>
            <p:cNvSpPr txBox="1"/>
            <p:nvPr/>
          </p:nvSpPr>
          <p:spPr>
            <a:xfrm>
              <a:off x="6433312" y="6259810"/>
              <a:ext cx="1219200" cy="461665"/>
            </a:xfrm>
            <a:prstGeom prst="rect">
              <a:avLst/>
            </a:prstGeom>
            <a:noFill/>
          </p:spPr>
          <p:txBody>
            <a:bodyPr wrap="square" rtlCol="0">
              <a:spAutoFit/>
            </a:bodyPr>
            <a:lstStyle/>
            <a:p>
              <a:pPr algn="ctr"/>
              <a:r>
                <a:rPr lang="en-US" sz="2400" dirty="0">
                  <a:solidFill>
                    <a:schemeClr val="accent1">
                      <a:lumMod val="75000"/>
                    </a:schemeClr>
                  </a:solidFill>
                  <a:latin typeface="Franklin Gothic Medium" panose="020B0603020102020204" pitchFamily="34" charset="0"/>
                </a:rPr>
                <a:t>PM</a:t>
              </a:r>
            </a:p>
          </p:txBody>
        </p:sp>
      </p:grpSp>
      <p:sp>
        <p:nvSpPr>
          <p:cNvPr id="73" name="Arrow: Down 72">
            <a:extLst>
              <a:ext uri="{FF2B5EF4-FFF2-40B4-BE49-F238E27FC236}">
                <a16:creationId xmlns:a16="http://schemas.microsoft.com/office/drawing/2014/main" id="{15BF4ACB-1D92-415C-94E3-5A6287188142}"/>
              </a:ext>
            </a:extLst>
          </p:cNvPr>
          <p:cNvSpPr/>
          <p:nvPr/>
        </p:nvSpPr>
        <p:spPr>
          <a:xfrm>
            <a:off x="4339337" y="4918427"/>
            <a:ext cx="402336" cy="448212"/>
          </a:xfrm>
          <a:prstGeom prst="downArrow">
            <a:avLst>
              <a:gd name="adj1" fmla="val 50000"/>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Down 73">
            <a:extLst>
              <a:ext uri="{FF2B5EF4-FFF2-40B4-BE49-F238E27FC236}">
                <a16:creationId xmlns:a16="http://schemas.microsoft.com/office/drawing/2014/main" id="{224ACD45-FE96-4B0B-8CB0-9B05FFF8925F}"/>
              </a:ext>
            </a:extLst>
          </p:cNvPr>
          <p:cNvSpPr/>
          <p:nvPr/>
        </p:nvSpPr>
        <p:spPr>
          <a:xfrm>
            <a:off x="6841744" y="4918427"/>
            <a:ext cx="402336" cy="448212"/>
          </a:xfrm>
          <a:prstGeom prst="downArrow">
            <a:avLst>
              <a:gd name="adj1" fmla="val 50000"/>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556A5F54-CB7E-45CA-9B6B-50400007EF81}"/>
              </a:ext>
            </a:extLst>
          </p:cNvPr>
          <p:cNvSpPr txBox="1"/>
          <p:nvPr/>
        </p:nvSpPr>
        <p:spPr>
          <a:xfrm>
            <a:off x="3325114" y="4358302"/>
            <a:ext cx="2406397" cy="461665"/>
          </a:xfrm>
          <a:prstGeom prst="rect">
            <a:avLst/>
          </a:prstGeom>
          <a:noFill/>
        </p:spPr>
        <p:txBody>
          <a:bodyPr wrap="square" rtlCol="0">
            <a:spAutoFit/>
          </a:bodyPr>
          <a:lstStyle/>
          <a:p>
            <a:pPr algn="ctr"/>
            <a:r>
              <a:rPr lang="en-US" sz="2400" dirty="0">
                <a:solidFill>
                  <a:schemeClr val="accent2">
                    <a:lumMod val="75000"/>
                  </a:schemeClr>
                </a:solidFill>
                <a:latin typeface="Franklin Gothic Medium" panose="020B0603020102020204" pitchFamily="34" charset="0"/>
              </a:rPr>
              <a:t>DRAM Access</a:t>
            </a:r>
          </a:p>
        </p:txBody>
      </p:sp>
      <p:sp>
        <p:nvSpPr>
          <p:cNvPr id="76" name="TextBox 75">
            <a:extLst>
              <a:ext uri="{FF2B5EF4-FFF2-40B4-BE49-F238E27FC236}">
                <a16:creationId xmlns:a16="http://schemas.microsoft.com/office/drawing/2014/main" id="{32AF05F5-42D0-4B66-B052-0B6B49E8EA43}"/>
              </a:ext>
            </a:extLst>
          </p:cNvPr>
          <p:cNvSpPr txBox="1"/>
          <p:nvPr/>
        </p:nvSpPr>
        <p:spPr>
          <a:xfrm>
            <a:off x="5839713" y="4358302"/>
            <a:ext cx="2406397" cy="461665"/>
          </a:xfrm>
          <a:prstGeom prst="rect">
            <a:avLst/>
          </a:prstGeom>
          <a:noFill/>
        </p:spPr>
        <p:txBody>
          <a:bodyPr wrap="square" rtlCol="0">
            <a:spAutoFit/>
          </a:bodyPr>
          <a:lstStyle/>
          <a:p>
            <a:pPr algn="ctr"/>
            <a:r>
              <a:rPr lang="en-US" sz="2400" dirty="0">
                <a:solidFill>
                  <a:schemeClr val="accent1">
                    <a:lumMod val="75000"/>
                  </a:schemeClr>
                </a:solidFill>
                <a:latin typeface="Franklin Gothic Medium" panose="020B0603020102020204" pitchFamily="34" charset="0"/>
              </a:rPr>
              <a:t>PM Access</a:t>
            </a:r>
          </a:p>
        </p:txBody>
      </p:sp>
      <p:grpSp>
        <p:nvGrpSpPr>
          <p:cNvPr id="80" name="Group 79">
            <a:extLst>
              <a:ext uri="{FF2B5EF4-FFF2-40B4-BE49-F238E27FC236}">
                <a16:creationId xmlns:a16="http://schemas.microsoft.com/office/drawing/2014/main" id="{10D54939-ADF3-4180-995E-35986F43E88B}"/>
              </a:ext>
            </a:extLst>
          </p:cNvPr>
          <p:cNvGrpSpPr/>
          <p:nvPr/>
        </p:nvGrpSpPr>
        <p:grpSpPr>
          <a:xfrm>
            <a:off x="529938" y="5475395"/>
            <a:ext cx="4811144" cy="786648"/>
            <a:chOff x="334610" y="4821446"/>
            <a:chExt cx="4811144" cy="786648"/>
          </a:xfrm>
        </p:grpSpPr>
        <p:pic>
          <p:nvPicPr>
            <p:cNvPr id="77" name="Picture 76">
              <a:extLst>
                <a:ext uri="{FF2B5EF4-FFF2-40B4-BE49-F238E27FC236}">
                  <a16:creationId xmlns:a16="http://schemas.microsoft.com/office/drawing/2014/main" id="{49E2C6B9-4ED3-44BD-9B86-085FA847F0FF}"/>
                </a:ext>
              </a:extLst>
            </p:cNvPr>
            <p:cNvPicPr>
              <a:picLocks noChangeAspect="1"/>
            </p:cNvPicPr>
            <p:nvPr/>
          </p:nvPicPr>
          <p:blipFill rotWithShape="1">
            <a:blip r:embed="rId2">
              <a:alphaModFix/>
              <a:duotone>
                <a:schemeClr val="accent3">
                  <a:shade val="45000"/>
                  <a:satMod val="135000"/>
                </a:schemeClr>
                <a:prstClr val="white"/>
              </a:duotone>
            </a:blip>
            <a:srcRect t="11255" b="40353"/>
            <a:stretch/>
          </p:blipFill>
          <p:spPr>
            <a:xfrm>
              <a:off x="3520154" y="4821446"/>
              <a:ext cx="1625600" cy="786648"/>
            </a:xfrm>
            <a:prstGeom prst="rect">
              <a:avLst/>
            </a:prstGeom>
            <a:solidFill>
              <a:schemeClr val="bg1"/>
            </a:solidFill>
          </p:spPr>
        </p:pic>
        <p:sp>
          <p:nvSpPr>
            <p:cNvPr id="78" name="TextBox 77">
              <a:extLst>
                <a:ext uri="{FF2B5EF4-FFF2-40B4-BE49-F238E27FC236}">
                  <a16:creationId xmlns:a16="http://schemas.microsoft.com/office/drawing/2014/main" id="{6E1F5DE5-41FD-41B8-A189-753F7985E0FE}"/>
                </a:ext>
              </a:extLst>
            </p:cNvPr>
            <p:cNvSpPr txBox="1"/>
            <p:nvPr/>
          </p:nvSpPr>
          <p:spPr>
            <a:xfrm>
              <a:off x="334610" y="5091779"/>
              <a:ext cx="3075686" cy="461665"/>
            </a:xfrm>
            <a:prstGeom prst="rect">
              <a:avLst/>
            </a:prstGeom>
            <a:noFill/>
          </p:spPr>
          <p:txBody>
            <a:bodyPr wrap="square" rtlCol="0">
              <a:spAutoFit/>
            </a:bodyPr>
            <a:lstStyle/>
            <a:p>
              <a:pPr algn="ctr"/>
              <a:r>
                <a:rPr lang="en-US" sz="2400" dirty="0">
                  <a:solidFill>
                    <a:schemeClr val="accent2">
                      <a:lumMod val="75000"/>
                    </a:schemeClr>
                  </a:solidFill>
                  <a:latin typeface="Franklin Gothic Medium" panose="020B0603020102020204" pitchFamily="34" charset="0"/>
                </a:rPr>
                <a:t>Discard after failure</a:t>
              </a:r>
            </a:p>
          </p:txBody>
        </p:sp>
      </p:grpSp>
      <p:grpSp>
        <p:nvGrpSpPr>
          <p:cNvPr id="82" name="Group 81">
            <a:extLst>
              <a:ext uri="{FF2B5EF4-FFF2-40B4-BE49-F238E27FC236}">
                <a16:creationId xmlns:a16="http://schemas.microsoft.com/office/drawing/2014/main" id="{937AF308-8B72-4E07-B57E-DB496C5AC694}"/>
              </a:ext>
            </a:extLst>
          </p:cNvPr>
          <p:cNvGrpSpPr/>
          <p:nvPr/>
        </p:nvGrpSpPr>
        <p:grpSpPr>
          <a:xfrm>
            <a:off x="7855712" y="5140043"/>
            <a:ext cx="3075686" cy="1067350"/>
            <a:chOff x="7855712" y="5140043"/>
            <a:chExt cx="3075686" cy="1067350"/>
          </a:xfrm>
        </p:grpSpPr>
        <p:sp>
          <p:nvSpPr>
            <p:cNvPr id="79" name="TextBox 78">
              <a:extLst>
                <a:ext uri="{FF2B5EF4-FFF2-40B4-BE49-F238E27FC236}">
                  <a16:creationId xmlns:a16="http://schemas.microsoft.com/office/drawing/2014/main" id="{11FC4E5A-765D-4095-B613-693DC89CC22F}"/>
                </a:ext>
              </a:extLst>
            </p:cNvPr>
            <p:cNvSpPr txBox="1"/>
            <p:nvPr/>
          </p:nvSpPr>
          <p:spPr>
            <a:xfrm>
              <a:off x="7855712" y="5745728"/>
              <a:ext cx="3075686" cy="461665"/>
            </a:xfrm>
            <a:prstGeom prst="rect">
              <a:avLst/>
            </a:prstGeom>
            <a:noFill/>
          </p:spPr>
          <p:txBody>
            <a:bodyPr wrap="square" rtlCol="0">
              <a:spAutoFit/>
            </a:bodyPr>
            <a:lstStyle/>
            <a:p>
              <a:pPr algn="ctr"/>
              <a:r>
                <a:rPr lang="en-US" sz="2400" dirty="0">
                  <a:solidFill>
                    <a:schemeClr val="accent1">
                      <a:lumMod val="75000"/>
                    </a:schemeClr>
                  </a:solidFill>
                  <a:latin typeface="Franklin Gothic Medium" panose="020B0603020102020204" pitchFamily="34" charset="0"/>
                </a:rPr>
                <a:t>Need to be recovered</a:t>
              </a:r>
            </a:p>
          </p:txBody>
        </p:sp>
        <p:pic>
          <p:nvPicPr>
            <p:cNvPr id="81" name="Picture 6" descr="Recovery Arrow Svg Png Icon Free Download (#71027 ...">
              <a:extLst>
                <a:ext uri="{FF2B5EF4-FFF2-40B4-BE49-F238E27FC236}">
                  <a16:creationId xmlns:a16="http://schemas.microsoft.com/office/drawing/2014/main" id="{4D5A3A1B-A960-437C-94D3-A307B564FAEF}"/>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7258433" flipV="1">
              <a:off x="8026009" y="5135784"/>
              <a:ext cx="440202" cy="448719"/>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Discard Icons - Download Free Vector Icons | Noun Project">
            <a:extLst>
              <a:ext uri="{FF2B5EF4-FFF2-40B4-BE49-F238E27FC236}">
                <a16:creationId xmlns:a16="http://schemas.microsoft.com/office/drawing/2014/main" id="{4AA367EB-BFC8-492F-B5BE-F9C7913D1A15}"/>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55063" y="5129778"/>
            <a:ext cx="615950" cy="61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7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p:bldP spid="76"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4EE4-C9F6-4861-AE49-D59C17C97B3F}"/>
              </a:ext>
            </a:extLst>
          </p:cNvPr>
          <p:cNvSpPr>
            <a:spLocks noGrp="1"/>
          </p:cNvSpPr>
          <p:nvPr>
            <p:ph type="title"/>
          </p:nvPr>
        </p:nvSpPr>
        <p:spPr/>
        <p:txBody>
          <a:bodyPr/>
          <a:lstStyle/>
          <a:p>
            <a:r>
              <a:rPr lang="en-US" dirty="0"/>
              <a:t>Limitations of Conventional Fuzzers</a:t>
            </a:r>
          </a:p>
        </p:txBody>
      </p:sp>
      <p:sp>
        <p:nvSpPr>
          <p:cNvPr id="4" name="TextBox 3">
            <a:extLst>
              <a:ext uri="{FF2B5EF4-FFF2-40B4-BE49-F238E27FC236}">
                <a16:creationId xmlns:a16="http://schemas.microsoft.com/office/drawing/2014/main" id="{A367043D-B167-420B-A3D7-D88F9AF8A499}"/>
              </a:ext>
            </a:extLst>
          </p:cNvPr>
          <p:cNvSpPr txBox="1"/>
          <p:nvPr/>
        </p:nvSpPr>
        <p:spPr>
          <a:xfrm>
            <a:off x="2677885" y="1699546"/>
            <a:ext cx="3497283" cy="523220"/>
          </a:xfrm>
          <a:prstGeom prst="rect">
            <a:avLst/>
          </a:prstGeom>
          <a:noFill/>
        </p:spPr>
        <p:txBody>
          <a:bodyPr wrap="square" rtlCol="0">
            <a:spAutoFit/>
          </a:bodyPr>
          <a:lstStyle/>
          <a:p>
            <a:pPr algn="ctr"/>
            <a:r>
              <a:rPr lang="en-US" sz="2800" dirty="0">
                <a:latin typeface="Franklin Gothic Medium" panose="020B0603020102020204" pitchFamily="34" charset="0"/>
              </a:rPr>
              <a:t>Conventional Fuzzers</a:t>
            </a:r>
          </a:p>
        </p:txBody>
      </p:sp>
      <p:sp>
        <p:nvSpPr>
          <p:cNvPr id="5" name="TextBox 4">
            <a:extLst>
              <a:ext uri="{FF2B5EF4-FFF2-40B4-BE49-F238E27FC236}">
                <a16:creationId xmlns:a16="http://schemas.microsoft.com/office/drawing/2014/main" id="{DEEDB8C5-AF44-4295-94EF-7ADFF08C2207}"/>
              </a:ext>
            </a:extLst>
          </p:cNvPr>
          <p:cNvSpPr txBox="1"/>
          <p:nvPr/>
        </p:nvSpPr>
        <p:spPr>
          <a:xfrm>
            <a:off x="6507678" y="1681796"/>
            <a:ext cx="4482935" cy="523220"/>
          </a:xfrm>
          <a:prstGeom prst="rect">
            <a:avLst/>
          </a:prstGeom>
          <a:noFill/>
        </p:spPr>
        <p:txBody>
          <a:bodyPr wrap="square" rtlCol="0">
            <a:spAutoFit/>
          </a:bodyPr>
          <a:lstStyle/>
          <a:p>
            <a:pPr algn="ctr"/>
            <a:r>
              <a:rPr lang="en-US" sz="2800" dirty="0">
                <a:latin typeface="Franklin Gothic Medium" panose="020B0603020102020204" pitchFamily="34" charset="0"/>
              </a:rPr>
              <a:t>Properties of PM Programs</a:t>
            </a:r>
          </a:p>
        </p:txBody>
      </p:sp>
      <p:sp>
        <p:nvSpPr>
          <p:cNvPr id="6" name="TextBox 5">
            <a:extLst>
              <a:ext uri="{FF2B5EF4-FFF2-40B4-BE49-F238E27FC236}">
                <a16:creationId xmlns:a16="http://schemas.microsoft.com/office/drawing/2014/main" id="{1050DD91-FD7B-4183-B61A-F46C07F7DB83}"/>
              </a:ext>
            </a:extLst>
          </p:cNvPr>
          <p:cNvSpPr txBox="1"/>
          <p:nvPr/>
        </p:nvSpPr>
        <p:spPr>
          <a:xfrm rot="16200000">
            <a:off x="326862" y="2850211"/>
            <a:ext cx="1948953" cy="954107"/>
          </a:xfrm>
          <a:prstGeom prst="rect">
            <a:avLst/>
          </a:prstGeom>
          <a:noFill/>
        </p:spPr>
        <p:txBody>
          <a:bodyPr wrap="square" rtlCol="0">
            <a:spAutoFit/>
          </a:bodyPr>
          <a:lstStyle/>
          <a:p>
            <a:pPr algn="ctr"/>
            <a:r>
              <a:rPr lang="en-US" sz="2800" dirty="0">
                <a:latin typeface="Franklin Gothic Medium" panose="020B0603020102020204" pitchFamily="34" charset="0"/>
              </a:rPr>
              <a:t>Input Generation</a:t>
            </a:r>
          </a:p>
        </p:txBody>
      </p:sp>
      <p:sp>
        <p:nvSpPr>
          <p:cNvPr id="8" name="TextBox 7">
            <a:extLst>
              <a:ext uri="{FF2B5EF4-FFF2-40B4-BE49-F238E27FC236}">
                <a16:creationId xmlns:a16="http://schemas.microsoft.com/office/drawing/2014/main" id="{F45B96C9-9DA4-41A8-B1E7-E7C849773CE6}"/>
              </a:ext>
            </a:extLst>
          </p:cNvPr>
          <p:cNvSpPr txBox="1"/>
          <p:nvPr/>
        </p:nvSpPr>
        <p:spPr>
          <a:xfrm rot="16200000">
            <a:off x="424487" y="4757098"/>
            <a:ext cx="1753705" cy="781752"/>
          </a:xfrm>
          <a:prstGeom prst="rect">
            <a:avLst/>
          </a:prstGeom>
          <a:noFill/>
        </p:spPr>
        <p:txBody>
          <a:bodyPr wrap="square" rtlCol="0">
            <a:spAutoFit/>
          </a:bodyPr>
          <a:lstStyle/>
          <a:p>
            <a:pPr algn="ctr">
              <a:lnSpc>
                <a:spcPct val="80000"/>
              </a:lnSpc>
            </a:pPr>
            <a:r>
              <a:rPr lang="en-US" sz="2800" dirty="0">
                <a:latin typeface="Franklin Gothic Medium" panose="020B0603020102020204" pitchFamily="34" charset="0"/>
              </a:rPr>
              <a:t>Coverage Metric</a:t>
            </a:r>
          </a:p>
        </p:txBody>
      </p:sp>
      <p:sp>
        <p:nvSpPr>
          <p:cNvPr id="9" name="TextBox 8">
            <a:extLst>
              <a:ext uri="{FF2B5EF4-FFF2-40B4-BE49-F238E27FC236}">
                <a16:creationId xmlns:a16="http://schemas.microsoft.com/office/drawing/2014/main" id="{E4C239F7-6A69-48B3-B376-B8163BFC69BC}"/>
              </a:ext>
            </a:extLst>
          </p:cNvPr>
          <p:cNvSpPr txBox="1"/>
          <p:nvPr/>
        </p:nvSpPr>
        <p:spPr>
          <a:xfrm>
            <a:off x="2339438" y="2400932"/>
            <a:ext cx="3964381" cy="830997"/>
          </a:xfrm>
          <a:prstGeom prst="rect">
            <a:avLst/>
          </a:prstGeom>
          <a:noFill/>
        </p:spPr>
        <p:txBody>
          <a:bodyPr wrap="square" rtlCol="0">
            <a:spAutoFit/>
          </a:bodyPr>
          <a:lstStyle/>
          <a:p>
            <a:pPr algn="ctr"/>
            <a:r>
              <a:rPr lang="en-US" sz="2400" dirty="0">
                <a:latin typeface="Franklin Gothic Medium" panose="020B0603020102020204" pitchFamily="34" charset="0"/>
              </a:rPr>
              <a:t>Only generates </a:t>
            </a:r>
            <a:r>
              <a:rPr lang="en-US" sz="2400" dirty="0">
                <a:solidFill>
                  <a:srgbClr val="C00000"/>
                </a:solidFill>
                <a:latin typeface="Franklin Gothic Medium" panose="020B0603020102020204" pitchFamily="34" charset="0"/>
              </a:rPr>
              <a:t>small inputs </a:t>
            </a:r>
            <a:r>
              <a:rPr lang="en-US" sz="2400" dirty="0">
                <a:latin typeface="Franklin Gothic Medium" panose="020B0603020102020204" pitchFamily="34" charset="0"/>
              </a:rPr>
              <a:t>(hundreds of Bytes)</a:t>
            </a:r>
          </a:p>
        </p:txBody>
      </p:sp>
      <p:sp>
        <p:nvSpPr>
          <p:cNvPr id="10" name="TextBox 9">
            <a:extLst>
              <a:ext uri="{FF2B5EF4-FFF2-40B4-BE49-F238E27FC236}">
                <a16:creationId xmlns:a16="http://schemas.microsoft.com/office/drawing/2014/main" id="{D7EA15BB-56B8-409D-BC1B-129738967164}"/>
              </a:ext>
            </a:extLst>
          </p:cNvPr>
          <p:cNvSpPr txBox="1"/>
          <p:nvPr/>
        </p:nvSpPr>
        <p:spPr>
          <a:xfrm>
            <a:off x="7017326" y="2400932"/>
            <a:ext cx="3463637" cy="830997"/>
          </a:xfrm>
          <a:prstGeom prst="rect">
            <a:avLst/>
          </a:prstGeom>
          <a:noFill/>
        </p:spPr>
        <p:txBody>
          <a:bodyPr wrap="square" rtlCol="0">
            <a:spAutoFit/>
          </a:bodyPr>
          <a:lstStyle/>
          <a:p>
            <a:pPr algn="ctr"/>
            <a:r>
              <a:rPr lang="en-US" sz="2400" dirty="0">
                <a:latin typeface="Franklin Gothic Medium" panose="020B0603020102020204" pitchFamily="34" charset="0"/>
              </a:rPr>
              <a:t>Takes </a:t>
            </a:r>
            <a:r>
              <a:rPr lang="en-US" sz="2400" dirty="0">
                <a:solidFill>
                  <a:schemeClr val="accent6">
                    <a:lumMod val="75000"/>
                  </a:schemeClr>
                </a:solidFill>
                <a:latin typeface="Franklin Gothic Medium" panose="020B0603020102020204" pitchFamily="34" charset="0"/>
              </a:rPr>
              <a:t>large PM images </a:t>
            </a:r>
            <a:r>
              <a:rPr lang="en-US" sz="2400" dirty="0">
                <a:latin typeface="Franklin Gothic Medium" panose="020B0603020102020204" pitchFamily="34" charset="0"/>
              </a:rPr>
              <a:t>(tens of MB)</a:t>
            </a:r>
          </a:p>
        </p:txBody>
      </p:sp>
      <p:sp>
        <p:nvSpPr>
          <p:cNvPr id="11" name="TextBox 10">
            <a:extLst>
              <a:ext uri="{FF2B5EF4-FFF2-40B4-BE49-F238E27FC236}">
                <a16:creationId xmlns:a16="http://schemas.microsoft.com/office/drawing/2014/main" id="{7CB656EA-B93B-47AD-B08F-3C7FE15F9A65}"/>
              </a:ext>
            </a:extLst>
          </p:cNvPr>
          <p:cNvSpPr txBox="1"/>
          <p:nvPr/>
        </p:nvSpPr>
        <p:spPr>
          <a:xfrm>
            <a:off x="2339438" y="4573154"/>
            <a:ext cx="3964381" cy="830997"/>
          </a:xfrm>
          <a:prstGeom prst="rect">
            <a:avLst/>
          </a:prstGeom>
          <a:noFill/>
        </p:spPr>
        <p:txBody>
          <a:bodyPr wrap="square" rtlCol="0">
            <a:spAutoFit/>
          </a:bodyPr>
          <a:lstStyle/>
          <a:p>
            <a:pPr algn="ctr"/>
            <a:r>
              <a:rPr lang="en-US" sz="2400" dirty="0">
                <a:solidFill>
                  <a:srgbClr val="C00000"/>
                </a:solidFill>
                <a:latin typeface="Franklin Gothic Medium" panose="020B0603020102020204" pitchFamily="34" charset="0"/>
              </a:rPr>
              <a:t>Generic</a:t>
            </a:r>
            <a:r>
              <a:rPr lang="en-US" sz="2400" dirty="0">
                <a:latin typeface="Franklin Gothic Medium" panose="020B0603020102020204" pitchFamily="34" charset="0"/>
              </a:rPr>
              <a:t> metric</a:t>
            </a:r>
          </a:p>
          <a:p>
            <a:pPr algn="ctr"/>
            <a:r>
              <a:rPr lang="en-US" sz="2400" dirty="0">
                <a:latin typeface="Franklin Gothic Medium" panose="020B0603020102020204" pitchFamily="34" charset="0"/>
              </a:rPr>
              <a:t>(branch, statement, etc.)</a:t>
            </a:r>
          </a:p>
        </p:txBody>
      </p:sp>
      <p:sp>
        <p:nvSpPr>
          <p:cNvPr id="12" name="TextBox 11">
            <a:extLst>
              <a:ext uri="{FF2B5EF4-FFF2-40B4-BE49-F238E27FC236}">
                <a16:creationId xmlns:a16="http://schemas.microsoft.com/office/drawing/2014/main" id="{BC467F9D-CC85-47D5-AC77-9AF32CEF25D6}"/>
              </a:ext>
            </a:extLst>
          </p:cNvPr>
          <p:cNvSpPr txBox="1"/>
          <p:nvPr/>
        </p:nvSpPr>
        <p:spPr>
          <a:xfrm>
            <a:off x="7289488" y="4732475"/>
            <a:ext cx="3149193" cy="830997"/>
          </a:xfrm>
          <a:prstGeom prst="rect">
            <a:avLst/>
          </a:prstGeom>
          <a:noFill/>
        </p:spPr>
        <p:txBody>
          <a:bodyPr wrap="square" rtlCol="0">
            <a:spAutoFit/>
          </a:bodyPr>
          <a:lstStyle/>
          <a:p>
            <a:pPr algn="ctr"/>
            <a:r>
              <a:rPr lang="en-US" sz="2400" dirty="0">
                <a:latin typeface="Franklin Gothic Medium" panose="020B0603020102020204" pitchFamily="34" charset="0"/>
              </a:rPr>
              <a:t>Mostly concern about </a:t>
            </a:r>
            <a:r>
              <a:rPr lang="en-US" sz="2400" dirty="0">
                <a:solidFill>
                  <a:schemeClr val="accent6">
                    <a:lumMod val="75000"/>
                  </a:schemeClr>
                </a:solidFill>
                <a:latin typeface="Franklin Gothic Medium" panose="020B0603020102020204" pitchFamily="34" charset="0"/>
              </a:rPr>
              <a:t>PM accesses</a:t>
            </a:r>
          </a:p>
        </p:txBody>
      </p:sp>
      <p:sp>
        <p:nvSpPr>
          <p:cNvPr id="14" name="Slide Number Placeholder 3">
            <a:extLst>
              <a:ext uri="{FF2B5EF4-FFF2-40B4-BE49-F238E27FC236}">
                <a16:creationId xmlns:a16="http://schemas.microsoft.com/office/drawing/2014/main" id="{B8CD1D0E-AF0D-48D7-B84B-8528F1689E77}"/>
              </a:ext>
            </a:extLst>
          </p:cNvPr>
          <p:cNvSpPr>
            <a:spLocks noGrp="1"/>
          </p:cNvSpPr>
          <p:nvPr>
            <p:ph type="sldNum" sz="quarter" idx="12"/>
          </p:nvPr>
        </p:nvSpPr>
        <p:spPr>
          <a:xfrm>
            <a:off x="8610600" y="6356350"/>
            <a:ext cx="2743200" cy="365125"/>
          </a:xfrm>
        </p:spPr>
        <p:txBody>
          <a:bodyPr/>
          <a:lstStyle/>
          <a:p>
            <a:fld id="{09CBB891-A474-417A-9134-EF0307377039}" type="slidenum">
              <a:rPr lang="en-US" smtClean="0"/>
              <a:pPr/>
              <a:t>18</a:t>
            </a:fld>
            <a:endParaRPr lang="en-US" dirty="0"/>
          </a:p>
        </p:txBody>
      </p:sp>
      <p:sp>
        <p:nvSpPr>
          <p:cNvPr id="13" name="Rectangle: Rounded Corners 12">
            <a:extLst>
              <a:ext uri="{FF2B5EF4-FFF2-40B4-BE49-F238E27FC236}">
                <a16:creationId xmlns:a16="http://schemas.microsoft.com/office/drawing/2014/main" id="{28DEEBC0-3C1A-4965-B20F-78AD99DD1FE0}"/>
              </a:ext>
            </a:extLst>
          </p:cNvPr>
          <p:cNvSpPr/>
          <p:nvPr/>
        </p:nvSpPr>
        <p:spPr>
          <a:xfrm>
            <a:off x="0" y="6066248"/>
            <a:ext cx="12192000" cy="68961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Franklin Gothic Medium" panose="020B0603020102020204" pitchFamily="34" charset="0"/>
              </a:rPr>
              <a:t>Conventional fuzzers are not suitable for PM programs</a:t>
            </a:r>
          </a:p>
        </p:txBody>
      </p:sp>
      <p:sp>
        <p:nvSpPr>
          <p:cNvPr id="16" name="Speech Bubble: Rectangle 15">
            <a:extLst>
              <a:ext uri="{FF2B5EF4-FFF2-40B4-BE49-F238E27FC236}">
                <a16:creationId xmlns:a16="http://schemas.microsoft.com/office/drawing/2014/main" id="{5759BC2D-36B2-4957-A11A-F19E8BE629DD}"/>
              </a:ext>
            </a:extLst>
          </p:cNvPr>
          <p:cNvSpPr/>
          <p:nvPr/>
        </p:nvSpPr>
        <p:spPr>
          <a:xfrm>
            <a:off x="2808302" y="5523135"/>
            <a:ext cx="3964381" cy="501692"/>
          </a:xfrm>
          <a:prstGeom prst="wedgeRectCallout">
            <a:avLst>
              <a:gd name="adj1" fmla="val 2204"/>
              <a:gd name="adj2" fmla="val -9075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C00000"/>
                </a:solidFill>
                <a:latin typeface="Franklin Gothic Medium" panose="020B0603020102020204" pitchFamily="34" charset="0"/>
              </a:rPr>
              <a:t>Not focused on PM accesses</a:t>
            </a:r>
          </a:p>
        </p:txBody>
      </p:sp>
      <p:sp>
        <p:nvSpPr>
          <p:cNvPr id="17" name="TextBox 16">
            <a:extLst>
              <a:ext uri="{FF2B5EF4-FFF2-40B4-BE49-F238E27FC236}">
                <a16:creationId xmlns:a16="http://schemas.microsoft.com/office/drawing/2014/main" id="{D69455B7-CE3B-48F7-98F3-705B89E2BFF0}"/>
              </a:ext>
            </a:extLst>
          </p:cNvPr>
          <p:cNvSpPr txBox="1"/>
          <p:nvPr/>
        </p:nvSpPr>
        <p:spPr>
          <a:xfrm>
            <a:off x="2318657" y="3470744"/>
            <a:ext cx="3964381" cy="830997"/>
          </a:xfrm>
          <a:prstGeom prst="rect">
            <a:avLst/>
          </a:prstGeom>
          <a:noFill/>
        </p:spPr>
        <p:txBody>
          <a:bodyPr wrap="square" rtlCol="0">
            <a:spAutoFit/>
          </a:bodyPr>
          <a:lstStyle/>
          <a:p>
            <a:pPr algn="ctr"/>
            <a:r>
              <a:rPr lang="en-US" sz="2400" dirty="0">
                <a:latin typeface="Franklin Gothic Medium" panose="020B0603020102020204" pitchFamily="34" charset="0"/>
              </a:rPr>
              <a:t>Otherwise needs </a:t>
            </a:r>
            <a:br>
              <a:rPr lang="en-US" sz="2400" dirty="0">
                <a:latin typeface="Franklin Gothic Medium" panose="020B0603020102020204" pitchFamily="34" charset="0"/>
              </a:rPr>
            </a:br>
            <a:r>
              <a:rPr lang="en-US" sz="2400" dirty="0">
                <a:solidFill>
                  <a:srgbClr val="C00000"/>
                </a:solidFill>
                <a:latin typeface="Franklin Gothic Medium" panose="020B0603020102020204" pitchFamily="34" charset="0"/>
              </a:rPr>
              <a:t>pre-knowledge</a:t>
            </a:r>
            <a:r>
              <a:rPr lang="en-US" sz="2400" dirty="0">
                <a:latin typeface="Franklin Gothic Medium" panose="020B0603020102020204" pitchFamily="34" charset="0"/>
              </a:rPr>
              <a:t> about layout</a:t>
            </a:r>
          </a:p>
        </p:txBody>
      </p:sp>
      <p:sp>
        <p:nvSpPr>
          <p:cNvPr id="18" name="TextBox 17">
            <a:extLst>
              <a:ext uri="{FF2B5EF4-FFF2-40B4-BE49-F238E27FC236}">
                <a16:creationId xmlns:a16="http://schemas.microsoft.com/office/drawing/2014/main" id="{97E7A51E-CB5C-464B-9EFC-B154847A3816}"/>
              </a:ext>
            </a:extLst>
          </p:cNvPr>
          <p:cNvSpPr txBox="1"/>
          <p:nvPr/>
        </p:nvSpPr>
        <p:spPr>
          <a:xfrm>
            <a:off x="7132265" y="3682773"/>
            <a:ext cx="3463637" cy="461665"/>
          </a:xfrm>
          <a:prstGeom prst="rect">
            <a:avLst/>
          </a:prstGeom>
          <a:noFill/>
        </p:spPr>
        <p:txBody>
          <a:bodyPr wrap="square" rtlCol="0">
            <a:spAutoFit/>
          </a:bodyPr>
          <a:lstStyle/>
          <a:p>
            <a:pPr algn="ctr"/>
            <a:r>
              <a:rPr lang="en-US" sz="2400" dirty="0">
                <a:latin typeface="Franklin Gothic Medium" panose="020B0603020102020204" pitchFamily="34" charset="0"/>
              </a:rPr>
              <a:t>Highly </a:t>
            </a:r>
            <a:r>
              <a:rPr lang="en-US" sz="2400" dirty="0">
                <a:solidFill>
                  <a:schemeClr val="accent6">
                    <a:lumMod val="75000"/>
                  </a:schemeClr>
                </a:solidFill>
                <a:latin typeface="Franklin Gothic Medium" panose="020B0603020102020204" pitchFamily="34" charset="0"/>
              </a:rPr>
              <a:t>customized</a:t>
            </a:r>
            <a:r>
              <a:rPr lang="en-US" sz="2400" dirty="0">
                <a:latin typeface="Franklin Gothic Medium" panose="020B0603020102020204" pitchFamily="34" charset="0"/>
              </a:rPr>
              <a:t> layout</a:t>
            </a:r>
          </a:p>
        </p:txBody>
      </p:sp>
      <p:sp>
        <p:nvSpPr>
          <p:cNvPr id="15" name="Speech Bubble: Rectangle 14">
            <a:extLst>
              <a:ext uri="{FF2B5EF4-FFF2-40B4-BE49-F238E27FC236}">
                <a16:creationId xmlns:a16="http://schemas.microsoft.com/office/drawing/2014/main" id="{0AF67FB8-6EDB-44CB-A025-F030B0B32957}"/>
              </a:ext>
            </a:extLst>
          </p:cNvPr>
          <p:cNvSpPr/>
          <p:nvPr/>
        </p:nvSpPr>
        <p:spPr>
          <a:xfrm>
            <a:off x="60960" y="1617876"/>
            <a:ext cx="2747342" cy="734912"/>
          </a:xfrm>
          <a:prstGeom prst="wedgeRectCallout">
            <a:avLst>
              <a:gd name="adj1" fmla="val 50962"/>
              <a:gd name="adj2" fmla="val 7569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400" i="1" dirty="0">
                <a:solidFill>
                  <a:srgbClr val="C00000"/>
                </a:solidFill>
                <a:latin typeface="Franklin Gothic Medium" panose="020B0603020102020204" pitchFamily="34" charset="0"/>
              </a:rPr>
              <a:t>Likely generates invalidate images</a:t>
            </a:r>
          </a:p>
        </p:txBody>
      </p:sp>
    </p:spTree>
    <p:extLst>
      <p:ext uri="{BB962C8B-B14F-4D97-AF65-F5344CB8AC3E}">
        <p14:creationId xmlns:p14="http://schemas.microsoft.com/office/powerpoint/2010/main" val="387488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2" grpId="0"/>
      <p:bldP spid="13" grpId="0" animBg="1"/>
      <p:bldP spid="16" grpId="0" animBg="1"/>
      <p:bldP spid="17" grpId="0"/>
      <p:bldP spid="18"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520E035-31B4-454E-8712-E13FF4C8ADE4}"/>
              </a:ext>
            </a:extLst>
          </p:cNvPr>
          <p:cNvGrpSpPr/>
          <p:nvPr/>
        </p:nvGrpSpPr>
        <p:grpSpPr>
          <a:xfrm>
            <a:off x="8049618" y="964736"/>
            <a:ext cx="3865164" cy="2239982"/>
            <a:chOff x="7878712" y="1788679"/>
            <a:chExt cx="3865164" cy="2239982"/>
          </a:xfrm>
        </p:grpSpPr>
        <p:pic>
          <p:nvPicPr>
            <p:cNvPr id="5" name="Picture 4">
              <a:extLst>
                <a:ext uri="{FF2B5EF4-FFF2-40B4-BE49-F238E27FC236}">
                  <a16:creationId xmlns:a16="http://schemas.microsoft.com/office/drawing/2014/main" id="{9FE92BA7-0C38-DA41-861D-EA73CD279F6B}"/>
                </a:ext>
              </a:extLst>
            </p:cNvPr>
            <p:cNvPicPr>
              <a:picLocks noChangeAspect="1"/>
            </p:cNvPicPr>
            <p:nvPr/>
          </p:nvPicPr>
          <p:blipFill rotWithShape="1">
            <a:blip r:embed="rId4"/>
            <a:srcRect l="4955" t="5187" r="4693" b="15555"/>
            <a:stretch/>
          </p:blipFill>
          <p:spPr>
            <a:xfrm rot="1246693">
              <a:off x="7878712" y="1788679"/>
              <a:ext cx="3865164" cy="2239982"/>
            </a:xfrm>
            <a:prstGeom prst="rect">
              <a:avLst/>
            </a:prstGeom>
          </p:spPr>
        </p:pic>
        <p:sp>
          <p:nvSpPr>
            <p:cNvPr id="6" name="TextBox 5">
              <a:extLst>
                <a:ext uri="{FF2B5EF4-FFF2-40B4-BE49-F238E27FC236}">
                  <a16:creationId xmlns:a16="http://schemas.microsoft.com/office/drawing/2014/main" id="{C195100C-2CD8-1F4A-A8B5-88997546DDE0}"/>
                </a:ext>
              </a:extLst>
            </p:cNvPr>
            <p:cNvSpPr txBox="1"/>
            <p:nvPr/>
          </p:nvSpPr>
          <p:spPr>
            <a:xfrm>
              <a:off x="8999729" y="3442487"/>
              <a:ext cx="2221991" cy="461665"/>
            </a:xfrm>
            <a:prstGeom prst="rect">
              <a:avLst/>
            </a:prstGeom>
            <a:noFill/>
          </p:spPr>
          <p:txBody>
            <a:bodyPr wrap="square" rtlCol="0">
              <a:spAutoFit/>
            </a:bodyPr>
            <a:lstStyle/>
            <a:p>
              <a:pPr algn="ctr"/>
              <a:r>
                <a:rPr lang="en-US" sz="2400" dirty="0">
                  <a:latin typeface="Franklin Gothic Medium" panose="020B0603020102020204" pitchFamily="34" charset="0"/>
                </a:rPr>
                <a:t>Intel DCPMM</a:t>
              </a:r>
            </a:p>
          </p:txBody>
        </p:sp>
      </p:grpSp>
      <p:sp>
        <p:nvSpPr>
          <p:cNvPr id="2" name="Title 1">
            <a:extLst>
              <a:ext uri="{FF2B5EF4-FFF2-40B4-BE49-F238E27FC236}">
                <a16:creationId xmlns:a16="http://schemas.microsoft.com/office/drawing/2014/main" id="{66AF05CE-E931-9741-A4E1-03B3811B4492}"/>
              </a:ext>
            </a:extLst>
          </p:cNvPr>
          <p:cNvSpPr>
            <a:spLocks noGrp="1"/>
          </p:cNvSpPr>
          <p:nvPr>
            <p:ph type="title"/>
          </p:nvPr>
        </p:nvSpPr>
        <p:spPr/>
        <p:txBody>
          <a:bodyPr/>
          <a:lstStyle/>
          <a:p>
            <a:r>
              <a:rPr lang="en-US" dirty="0"/>
              <a:t>Benefits from Persistent Memory</a:t>
            </a:r>
          </a:p>
        </p:txBody>
      </p:sp>
      <p:sp>
        <p:nvSpPr>
          <p:cNvPr id="3" name="Content Placeholder 2">
            <a:extLst>
              <a:ext uri="{FF2B5EF4-FFF2-40B4-BE49-F238E27FC236}">
                <a16:creationId xmlns:a16="http://schemas.microsoft.com/office/drawing/2014/main" id="{D570F767-300E-F241-977F-001F5A985136}"/>
              </a:ext>
            </a:extLst>
          </p:cNvPr>
          <p:cNvSpPr>
            <a:spLocks noGrp="1"/>
          </p:cNvSpPr>
          <p:nvPr>
            <p:ph idx="1"/>
          </p:nvPr>
        </p:nvSpPr>
        <p:spPr>
          <a:xfrm>
            <a:off x="728424" y="1610973"/>
            <a:ext cx="11019880" cy="3443627"/>
          </a:xfrm>
        </p:spPr>
        <p:txBody>
          <a:bodyPr>
            <a:normAutofit/>
          </a:bodyPr>
          <a:lstStyle/>
          <a:p>
            <a:r>
              <a:rPr lang="en-US" dirty="0"/>
              <a:t>Persistent memory (PM) features:</a:t>
            </a:r>
          </a:p>
          <a:p>
            <a:pPr lvl="1"/>
            <a:r>
              <a:rPr lang="en-US" dirty="0"/>
              <a:t>High-performance</a:t>
            </a:r>
          </a:p>
          <a:p>
            <a:pPr lvl="1"/>
            <a:r>
              <a:rPr lang="en-US" dirty="0"/>
              <a:t>Byte-addressability</a:t>
            </a:r>
          </a:p>
          <a:p>
            <a:pPr lvl="1"/>
            <a:r>
              <a:rPr lang="en-US" dirty="0"/>
              <a:t>Data-persistence</a:t>
            </a:r>
          </a:p>
          <a:p>
            <a:r>
              <a:rPr lang="en-US" dirty="0"/>
              <a:t>PM allows programs to bypass OS indirections, e.g., file systems</a:t>
            </a:r>
          </a:p>
          <a:p>
            <a:r>
              <a:rPr lang="en-US" dirty="0"/>
              <a:t>Programs ensure the </a:t>
            </a:r>
            <a:r>
              <a:rPr lang="en-US" dirty="0">
                <a:solidFill>
                  <a:schemeClr val="accent1">
                    <a:lumMod val="75000"/>
                  </a:schemeClr>
                </a:solidFill>
              </a:rPr>
              <a:t>crash consistency </a:t>
            </a:r>
            <a:r>
              <a:rPr lang="en-US" dirty="0"/>
              <a:t>of persistent data,</a:t>
            </a:r>
            <a:br>
              <a:rPr lang="en-US" dirty="0"/>
            </a:br>
            <a:r>
              <a:rPr lang="en-US" dirty="0"/>
              <a:t>i.e., Program can recover to a consistent state after failure</a:t>
            </a:r>
          </a:p>
        </p:txBody>
      </p:sp>
      <p:sp>
        <p:nvSpPr>
          <p:cNvPr id="4" name="Slide Number Placeholder 3">
            <a:extLst>
              <a:ext uri="{FF2B5EF4-FFF2-40B4-BE49-F238E27FC236}">
                <a16:creationId xmlns:a16="http://schemas.microsoft.com/office/drawing/2014/main" id="{64DA0EF7-337F-A149-A591-888887ABA7B1}"/>
              </a:ext>
            </a:extLst>
          </p:cNvPr>
          <p:cNvSpPr>
            <a:spLocks noGrp="1"/>
          </p:cNvSpPr>
          <p:nvPr>
            <p:ph type="sldNum" sz="quarter" idx="12"/>
          </p:nvPr>
        </p:nvSpPr>
        <p:spPr/>
        <p:txBody>
          <a:bodyPr/>
          <a:lstStyle/>
          <a:p>
            <a:fld id="{09CBB891-A474-417A-9134-EF0307377039}" type="slidenum">
              <a:rPr lang="en-US" smtClean="0"/>
              <a:pPr/>
              <a:t>2</a:t>
            </a:fld>
            <a:endParaRPr lang="en-US" dirty="0"/>
          </a:p>
        </p:txBody>
      </p:sp>
      <p:sp>
        <p:nvSpPr>
          <p:cNvPr id="8" name="Rectangle: Rounded Corners 7">
            <a:extLst>
              <a:ext uri="{FF2B5EF4-FFF2-40B4-BE49-F238E27FC236}">
                <a16:creationId xmlns:a16="http://schemas.microsoft.com/office/drawing/2014/main" id="{0A12949B-8FFE-46AD-95E1-EC477FC151BD}"/>
              </a:ext>
            </a:extLst>
          </p:cNvPr>
          <p:cNvSpPr/>
          <p:nvPr/>
        </p:nvSpPr>
        <p:spPr>
          <a:xfrm>
            <a:off x="-5593" y="5742201"/>
            <a:ext cx="12192000" cy="58873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Franklin Gothic Medium" panose="020B0603020102020204" pitchFamily="34" charset="0"/>
              </a:rPr>
              <a:t>Direct access to PM benefits performance but is </a:t>
            </a:r>
            <a:r>
              <a:rPr lang="en-US" sz="2800" dirty="0">
                <a:solidFill>
                  <a:srgbClr val="C00000"/>
                </a:solidFill>
                <a:latin typeface="Franklin Gothic Medium" panose="020B0603020102020204" pitchFamily="34" charset="0"/>
              </a:rPr>
              <a:t>hard</a:t>
            </a:r>
            <a:r>
              <a:rPr lang="en-US" sz="2800" dirty="0">
                <a:solidFill>
                  <a:schemeClr val="tx1"/>
                </a:solidFill>
                <a:latin typeface="Franklin Gothic Medium" panose="020B0603020102020204" pitchFamily="34" charset="0"/>
              </a:rPr>
              <a:t> for programming</a:t>
            </a:r>
          </a:p>
        </p:txBody>
      </p:sp>
    </p:spTree>
    <p:custDataLst>
      <p:tags r:id="rId1"/>
    </p:custDataLst>
    <p:extLst>
      <p:ext uri="{BB962C8B-B14F-4D97-AF65-F5344CB8AC3E}">
        <p14:creationId xmlns:p14="http://schemas.microsoft.com/office/powerpoint/2010/main" val="277524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904D765-0DFA-411B-AC09-4AE8F6EB0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768" y="4753503"/>
            <a:ext cx="869894" cy="869894"/>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roup 1034">
            <a:extLst>
              <a:ext uri="{FF2B5EF4-FFF2-40B4-BE49-F238E27FC236}">
                <a16:creationId xmlns:a16="http://schemas.microsoft.com/office/drawing/2014/main" id="{9C0685CB-2C45-44D0-A6CF-7EDAC5CF319F}"/>
              </a:ext>
            </a:extLst>
          </p:cNvPr>
          <p:cNvGrpSpPr/>
          <p:nvPr/>
        </p:nvGrpSpPr>
        <p:grpSpPr>
          <a:xfrm>
            <a:off x="2150365" y="3356185"/>
            <a:ext cx="1325174" cy="1815952"/>
            <a:chOff x="3089378" y="3899825"/>
            <a:chExt cx="1325174" cy="1815952"/>
          </a:xfrm>
          <a:solidFill>
            <a:schemeClr val="bg2">
              <a:lumMod val="90000"/>
            </a:schemeClr>
          </a:solidFill>
        </p:grpSpPr>
        <p:sp>
          <p:nvSpPr>
            <p:cNvPr id="42" name="Rectangle 41">
              <a:extLst>
                <a:ext uri="{FF2B5EF4-FFF2-40B4-BE49-F238E27FC236}">
                  <a16:creationId xmlns:a16="http://schemas.microsoft.com/office/drawing/2014/main" id="{8C383935-C426-4C32-924D-8042EB348966}"/>
                </a:ext>
              </a:extLst>
            </p:cNvPr>
            <p:cNvSpPr/>
            <p:nvPr/>
          </p:nvSpPr>
          <p:spPr>
            <a:xfrm>
              <a:off x="3460791" y="3899825"/>
              <a:ext cx="575285" cy="27995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DD92B1B-FD29-44DF-80C4-A7571491A3CC}"/>
                </a:ext>
              </a:extLst>
            </p:cNvPr>
            <p:cNvSpPr/>
            <p:nvPr/>
          </p:nvSpPr>
          <p:spPr>
            <a:xfrm>
              <a:off x="3460791" y="4364204"/>
              <a:ext cx="575285" cy="27995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4A845F1-07A1-43CE-B154-6E2F85702603}"/>
                </a:ext>
              </a:extLst>
            </p:cNvPr>
            <p:cNvSpPr/>
            <p:nvPr/>
          </p:nvSpPr>
          <p:spPr>
            <a:xfrm>
              <a:off x="3839267" y="4900011"/>
              <a:ext cx="575285" cy="27995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B7118B4-0314-4871-B2CA-4E4DA3447FAA}"/>
                </a:ext>
              </a:extLst>
            </p:cNvPr>
            <p:cNvSpPr/>
            <p:nvPr/>
          </p:nvSpPr>
          <p:spPr>
            <a:xfrm>
              <a:off x="3089378" y="4900011"/>
              <a:ext cx="575285" cy="27995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FF6E060-1834-4375-B468-08DEC065AE51}"/>
                </a:ext>
              </a:extLst>
            </p:cNvPr>
            <p:cNvSpPr/>
            <p:nvPr/>
          </p:nvSpPr>
          <p:spPr>
            <a:xfrm>
              <a:off x="3460791" y="5435819"/>
              <a:ext cx="575285" cy="27995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F64EEA1B-8779-460F-8DD8-583609CD5E1F}"/>
                </a:ext>
              </a:extLst>
            </p:cNvPr>
            <p:cNvCxnSpPr>
              <a:stCxn id="42" idx="2"/>
              <a:endCxn id="44" idx="0"/>
            </p:cNvCxnSpPr>
            <p:nvPr/>
          </p:nvCxnSpPr>
          <p:spPr>
            <a:xfrm>
              <a:off x="3748434" y="4179783"/>
              <a:ext cx="0" cy="184421"/>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703F863-A28B-4DC8-A3D0-AA4FCE8CFD59}"/>
                </a:ext>
              </a:extLst>
            </p:cNvPr>
            <p:cNvCxnSpPr>
              <a:cxnSpLocks/>
              <a:stCxn id="44" idx="2"/>
              <a:endCxn id="46" idx="0"/>
            </p:cNvCxnSpPr>
            <p:nvPr/>
          </p:nvCxnSpPr>
          <p:spPr>
            <a:xfrm flipH="1">
              <a:off x="3377021" y="4644162"/>
              <a:ext cx="371413" cy="255849"/>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804B7E6-7F66-44D7-8312-8BE8A89F23C8}"/>
                </a:ext>
              </a:extLst>
            </p:cNvPr>
            <p:cNvCxnSpPr>
              <a:cxnSpLocks/>
              <a:stCxn id="44" idx="2"/>
              <a:endCxn id="45" idx="0"/>
            </p:cNvCxnSpPr>
            <p:nvPr/>
          </p:nvCxnSpPr>
          <p:spPr>
            <a:xfrm>
              <a:off x="3748434" y="4644162"/>
              <a:ext cx="378476" cy="255849"/>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39CEA15-FCA6-4BB8-90EE-7FB91E2C3C1E}"/>
                </a:ext>
              </a:extLst>
            </p:cNvPr>
            <p:cNvCxnSpPr>
              <a:cxnSpLocks/>
              <a:stCxn id="46" idx="2"/>
              <a:endCxn id="47" idx="0"/>
            </p:cNvCxnSpPr>
            <p:nvPr/>
          </p:nvCxnSpPr>
          <p:spPr>
            <a:xfrm>
              <a:off x="3377021" y="5179969"/>
              <a:ext cx="371413" cy="255850"/>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2EB32B1-C8B7-46F5-BA74-1410CADAF889}"/>
                </a:ext>
              </a:extLst>
            </p:cNvPr>
            <p:cNvCxnSpPr>
              <a:cxnSpLocks/>
              <a:stCxn id="45" idx="2"/>
              <a:endCxn id="47" idx="0"/>
            </p:cNvCxnSpPr>
            <p:nvPr/>
          </p:nvCxnSpPr>
          <p:spPr>
            <a:xfrm flipH="1">
              <a:off x="3748434" y="5179969"/>
              <a:ext cx="378476" cy="255850"/>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0" name="Connector: Elbow 1029">
              <a:extLst>
                <a:ext uri="{FF2B5EF4-FFF2-40B4-BE49-F238E27FC236}">
                  <a16:creationId xmlns:a16="http://schemas.microsoft.com/office/drawing/2014/main" id="{9621D1E8-52C0-4E32-AB85-F24E2719CAA6}"/>
                </a:ext>
              </a:extLst>
            </p:cNvPr>
            <p:cNvCxnSpPr>
              <a:stCxn id="47" idx="2"/>
              <a:endCxn id="44" idx="3"/>
            </p:cNvCxnSpPr>
            <p:nvPr/>
          </p:nvCxnSpPr>
          <p:spPr>
            <a:xfrm rot="5400000" flipH="1" flipV="1">
              <a:off x="3286458" y="4966159"/>
              <a:ext cx="1211594" cy="287642"/>
            </a:xfrm>
            <a:prstGeom prst="bentConnector4">
              <a:avLst>
                <a:gd name="adj1" fmla="val -12371"/>
                <a:gd name="adj2" fmla="val 291053"/>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79" name="Picture 2">
            <a:extLst>
              <a:ext uri="{FF2B5EF4-FFF2-40B4-BE49-F238E27FC236}">
                <a16:creationId xmlns:a16="http://schemas.microsoft.com/office/drawing/2014/main" id="{B6668F69-6D75-4E95-8940-3DEEA29A23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745" y="4753503"/>
            <a:ext cx="869894" cy="869894"/>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Group 79">
            <a:extLst>
              <a:ext uri="{FF2B5EF4-FFF2-40B4-BE49-F238E27FC236}">
                <a16:creationId xmlns:a16="http://schemas.microsoft.com/office/drawing/2014/main" id="{813A1267-A151-43AB-B8B8-F9CA5ABC95DA}"/>
              </a:ext>
            </a:extLst>
          </p:cNvPr>
          <p:cNvGrpSpPr/>
          <p:nvPr/>
        </p:nvGrpSpPr>
        <p:grpSpPr>
          <a:xfrm>
            <a:off x="7134994" y="3356185"/>
            <a:ext cx="1325174" cy="1815952"/>
            <a:chOff x="3089378" y="3899825"/>
            <a:chExt cx="1325174" cy="1815952"/>
          </a:xfrm>
          <a:solidFill>
            <a:schemeClr val="bg2">
              <a:lumMod val="90000"/>
            </a:schemeClr>
          </a:solidFill>
        </p:grpSpPr>
        <p:sp>
          <p:nvSpPr>
            <p:cNvPr id="81" name="Rectangle 80">
              <a:extLst>
                <a:ext uri="{FF2B5EF4-FFF2-40B4-BE49-F238E27FC236}">
                  <a16:creationId xmlns:a16="http://schemas.microsoft.com/office/drawing/2014/main" id="{3C619512-C329-4AFE-BB63-461F2C5C3004}"/>
                </a:ext>
              </a:extLst>
            </p:cNvPr>
            <p:cNvSpPr/>
            <p:nvPr/>
          </p:nvSpPr>
          <p:spPr>
            <a:xfrm>
              <a:off x="3460791" y="3899825"/>
              <a:ext cx="575285" cy="279958"/>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8684963-2A34-417B-8D64-1E5FD93B0304}"/>
                </a:ext>
              </a:extLst>
            </p:cNvPr>
            <p:cNvSpPr/>
            <p:nvPr/>
          </p:nvSpPr>
          <p:spPr>
            <a:xfrm>
              <a:off x="3460791" y="4364204"/>
              <a:ext cx="575285" cy="279958"/>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2E1F21C-D78F-4875-B3B4-FADA0143489D}"/>
                </a:ext>
              </a:extLst>
            </p:cNvPr>
            <p:cNvSpPr/>
            <p:nvPr/>
          </p:nvSpPr>
          <p:spPr>
            <a:xfrm>
              <a:off x="3839267" y="4900011"/>
              <a:ext cx="575285" cy="279958"/>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5E98C33-F932-4C8D-A8A5-469D193F2334}"/>
                </a:ext>
              </a:extLst>
            </p:cNvPr>
            <p:cNvSpPr/>
            <p:nvPr/>
          </p:nvSpPr>
          <p:spPr>
            <a:xfrm>
              <a:off x="3089378" y="4900011"/>
              <a:ext cx="575285" cy="279958"/>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360D5FE-194E-421C-A922-582CC64D855D}"/>
                </a:ext>
              </a:extLst>
            </p:cNvPr>
            <p:cNvSpPr/>
            <p:nvPr/>
          </p:nvSpPr>
          <p:spPr>
            <a:xfrm>
              <a:off x="3460791" y="5435819"/>
              <a:ext cx="575285" cy="279958"/>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a:extLst>
                <a:ext uri="{FF2B5EF4-FFF2-40B4-BE49-F238E27FC236}">
                  <a16:creationId xmlns:a16="http://schemas.microsoft.com/office/drawing/2014/main" id="{CDA67B1D-150A-4C6D-9A33-EE5C3185E6E3}"/>
                </a:ext>
              </a:extLst>
            </p:cNvPr>
            <p:cNvCxnSpPr>
              <a:stCxn id="81" idx="2"/>
              <a:endCxn id="82" idx="0"/>
            </p:cNvCxnSpPr>
            <p:nvPr/>
          </p:nvCxnSpPr>
          <p:spPr>
            <a:xfrm>
              <a:off x="3748434" y="4179783"/>
              <a:ext cx="0" cy="184421"/>
            </a:xfrm>
            <a:prstGeom prst="straightConnector1">
              <a:avLst/>
            </a:prstGeom>
            <a:grpFill/>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2E11662-5814-46A6-BA43-B7BAFFF77564}"/>
                </a:ext>
              </a:extLst>
            </p:cNvPr>
            <p:cNvCxnSpPr>
              <a:cxnSpLocks/>
              <a:stCxn id="82" idx="2"/>
              <a:endCxn id="84" idx="0"/>
            </p:cNvCxnSpPr>
            <p:nvPr/>
          </p:nvCxnSpPr>
          <p:spPr>
            <a:xfrm flipH="1">
              <a:off x="3377021" y="4644162"/>
              <a:ext cx="371413" cy="255849"/>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7A495E11-302B-41E3-A323-8B2EFFF6D758}"/>
                </a:ext>
              </a:extLst>
            </p:cNvPr>
            <p:cNvCxnSpPr>
              <a:cxnSpLocks/>
              <a:stCxn id="82" idx="2"/>
              <a:endCxn id="83" idx="0"/>
            </p:cNvCxnSpPr>
            <p:nvPr/>
          </p:nvCxnSpPr>
          <p:spPr>
            <a:xfrm>
              <a:off x="3748434" y="4644162"/>
              <a:ext cx="378476" cy="255849"/>
            </a:xfrm>
            <a:prstGeom prst="straightConnector1">
              <a:avLst/>
            </a:prstGeom>
            <a:grpFill/>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882B6E9-E23B-4C7C-A176-87D70BDE04B6}"/>
                </a:ext>
              </a:extLst>
            </p:cNvPr>
            <p:cNvCxnSpPr>
              <a:cxnSpLocks/>
              <a:stCxn id="84" idx="2"/>
              <a:endCxn id="85" idx="0"/>
            </p:cNvCxnSpPr>
            <p:nvPr/>
          </p:nvCxnSpPr>
          <p:spPr>
            <a:xfrm>
              <a:off x="3377021" y="5179969"/>
              <a:ext cx="371413" cy="255850"/>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3EA93D59-7834-4B71-993C-9E46E78866EE}"/>
                </a:ext>
              </a:extLst>
            </p:cNvPr>
            <p:cNvCxnSpPr>
              <a:cxnSpLocks/>
              <a:stCxn id="83" idx="2"/>
              <a:endCxn id="85" idx="0"/>
            </p:cNvCxnSpPr>
            <p:nvPr/>
          </p:nvCxnSpPr>
          <p:spPr>
            <a:xfrm flipH="1">
              <a:off x="3748434" y="5179969"/>
              <a:ext cx="378476" cy="255850"/>
            </a:xfrm>
            <a:prstGeom prst="straightConnector1">
              <a:avLst/>
            </a:prstGeom>
            <a:grpFill/>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AEDBB520-BDB8-4417-998F-28EE5B4706E6}"/>
                </a:ext>
              </a:extLst>
            </p:cNvPr>
            <p:cNvCxnSpPr>
              <a:stCxn id="85" idx="2"/>
              <a:endCxn id="82" idx="3"/>
            </p:cNvCxnSpPr>
            <p:nvPr/>
          </p:nvCxnSpPr>
          <p:spPr>
            <a:xfrm rot="5400000" flipH="1" flipV="1">
              <a:off x="3286458" y="4966159"/>
              <a:ext cx="1211594" cy="287642"/>
            </a:xfrm>
            <a:prstGeom prst="bentConnector4">
              <a:avLst>
                <a:gd name="adj1" fmla="val -12371"/>
                <a:gd name="adj2" fmla="val 291053"/>
              </a:avLst>
            </a:prstGeom>
            <a:solidFill>
              <a:schemeClr val="accent1">
                <a:lumMod val="40000"/>
                <a:lumOff val="60000"/>
              </a:schemeClr>
            </a:solidFill>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FD1DB940-BCD1-4985-BBC6-F31101F46BCF}"/>
              </a:ext>
            </a:extLst>
          </p:cNvPr>
          <p:cNvGrpSpPr/>
          <p:nvPr/>
        </p:nvGrpSpPr>
        <p:grpSpPr>
          <a:xfrm>
            <a:off x="3017145" y="4302809"/>
            <a:ext cx="333520" cy="333520"/>
            <a:chOff x="498850" y="3811184"/>
            <a:chExt cx="571846" cy="571848"/>
          </a:xfrm>
          <a:solidFill>
            <a:srgbClr val="CC0000"/>
          </a:solidFill>
        </p:grpSpPr>
        <p:pic>
          <p:nvPicPr>
            <p:cNvPr id="93" name="Graphic 92">
              <a:extLst>
                <a:ext uri="{FF2B5EF4-FFF2-40B4-BE49-F238E27FC236}">
                  <a16:creationId xmlns:a16="http://schemas.microsoft.com/office/drawing/2014/main" id="{CC668904-BEBC-468A-A131-0FC2C344B9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8850" y="3811184"/>
              <a:ext cx="571846" cy="571848"/>
            </a:xfrm>
            <a:prstGeom prst="rect">
              <a:avLst/>
            </a:prstGeom>
          </p:spPr>
        </p:pic>
        <p:sp>
          <p:nvSpPr>
            <p:cNvPr id="94" name="Rectangle 93">
              <a:extLst>
                <a:ext uri="{FF2B5EF4-FFF2-40B4-BE49-F238E27FC236}">
                  <a16:creationId xmlns:a16="http://schemas.microsoft.com/office/drawing/2014/main" id="{57CD1EDA-A870-428B-8D98-1070AB4C3B52}"/>
                </a:ext>
              </a:extLst>
            </p:cNvPr>
            <p:cNvSpPr/>
            <p:nvPr/>
          </p:nvSpPr>
          <p:spPr>
            <a:xfrm>
              <a:off x="689478" y="4021303"/>
              <a:ext cx="190590" cy="151592"/>
            </a:xfrm>
            <a:prstGeom prst="rect">
              <a:avLst/>
            </a:prstGeom>
            <a:grp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C0B65D9C-6AB6-424A-A6B3-C111F2D2D76E}"/>
              </a:ext>
            </a:extLst>
          </p:cNvPr>
          <p:cNvGrpSpPr/>
          <p:nvPr/>
        </p:nvGrpSpPr>
        <p:grpSpPr>
          <a:xfrm>
            <a:off x="8028243" y="4294065"/>
            <a:ext cx="333520" cy="333520"/>
            <a:chOff x="498850" y="3811184"/>
            <a:chExt cx="571846" cy="571848"/>
          </a:xfrm>
          <a:solidFill>
            <a:srgbClr val="CC0000"/>
          </a:solidFill>
        </p:grpSpPr>
        <p:pic>
          <p:nvPicPr>
            <p:cNvPr id="96" name="Graphic 95">
              <a:extLst>
                <a:ext uri="{FF2B5EF4-FFF2-40B4-BE49-F238E27FC236}">
                  <a16:creationId xmlns:a16="http://schemas.microsoft.com/office/drawing/2014/main" id="{48211898-74F1-48D1-A91F-8FF8A92214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8850" y="3811184"/>
              <a:ext cx="571846" cy="571848"/>
            </a:xfrm>
            <a:prstGeom prst="rect">
              <a:avLst/>
            </a:prstGeom>
          </p:spPr>
        </p:pic>
        <p:sp>
          <p:nvSpPr>
            <p:cNvPr id="97" name="Rectangle 96">
              <a:extLst>
                <a:ext uri="{FF2B5EF4-FFF2-40B4-BE49-F238E27FC236}">
                  <a16:creationId xmlns:a16="http://schemas.microsoft.com/office/drawing/2014/main" id="{AEF7643D-11CD-40CC-98A9-6D8028AE973D}"/>
                </a:ext>
              </a:extLst>
            </p:cNvPr>
            <p:cNvSpPr/>
            <p:nvPr/>
          </p:nvSpPr>
          <p:spPr>
            <a:xfrm>
              <a:off x="689478" y="4021303"/>
              <a:ext cx="190590" cy="151592"/>
            </a:xfrm>
            <a:prstGeom prst="rect">
              <a:avLst/>
            </a:prstGeom>
            <a:grp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6" name="Arrow: Right 1035">
            <a:extLst>
              <a:ext uri="{FF2B5EF4-FFF2-40B4-BE49-F238E27FC236}">
                <a16:creationId xmlns:a16="http://schemas.microsoft.com/office/drawing/2014/main" id="{1C0EF899-1824-47BF-A758-C4975C290342}"/>
              </a:ext>
            </a:extLst>
          </p:cNvPr>
          <p:cNvSpPr/>
          <p:nvPr/>
        </p:nvSpPr>
        <p:spPr>
          <a:xfrm>
            <a:off x="4560566" y="4338252"/>
            <a:ext cx="869894" cy="45617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6063617-EC0F-4205-B8E6-DC47975CC74F}"/>
              </a:ext>
            </a:extLst>
          </p:cNvPr>
          <p:cNvSpPr txBox="1"/>
          <p:nvPr/>
        </p:nvSpPr>
        <p:spPr>
          <a:xfrm>
            <a:off x="3912523" y="3552147"/>
            <a:ext cx="2106346" cy="707886"/>
          </a:xfrm>
          <a:prstGeom prst="rect">
            <a:avLst/>
          </a:prstGeom>
          <a:noFill/>
        </p:spPr>
        <p:txBody>
          <a:bodyPr wrap="square" rtlCol="0">
            <a:spAutoFit/>
          </a:bodyPr>
          <a:lstStyle/>
          <a:p>
            <a:pPr algn="ctr">
              <a:lnSpc>
                <a:spcPts val="2400"/>
              </a:lnSpc>
            </a:pPr>
            <a:r>
              <a:rPr lang="en-US" sz="2400" i="1" dirty="0">
                <a:latin typeface="Franklin Gothic Medium" panose="020B0603020102020204" pitchFamily="34" charset="0"/>
              </a:rPr>
              <a:t>Execute </a:t>
            </a:r>
          </a:p>
          <a:p>
            <a:pPr algn="ctr">
              <a:lnSpc>
                <a:spcPts val="2400"/>
              </a:lnSpc>
            </a:pPr>
            <a:r>
              <a:rPr lang="en-US" sz="2400" i="1" dirty="0">
                <a:latin typeface="Franklin Gothic Medium" panose="020B0603020102020204" pitchFamily="34" charset="0"/>
              </a:rPr>
              <a:t>Buggy Path</a:t>
            </a:r>
          </a:p>
        </p:txBody>
      </p:sp>
      <p:sp>
        <p:nvSpPr>
          <p:cNvPr id="105" name="TextBox 104">
            <a:extLst>
              <a:ext uri="{FF2B5EF4-FFF2-40B4-BE49-F238E27FC236}">
                <a16:creationId xmlns:a16="http://schemas.microsoft.com/office/drawing/2014/main" id="{01E98A7B-C5F2-4906-99A5-C5269A8008D9}"/>
              </a:ext>
            </a:extLst>
          </p:cNvPr>
          <p:cNvSpPr txBox="1"/>
          <p:nvPr/>
        </p:nvSpPr>
        <p:spPr>
          <a:xfrm>
            <a:off x="9211596" y="5060600"/>
            <a:ext cx="1893477" cy="461665"/>
          </a:xfrm>
          <a:prstGeom prst="rect">
            <a:avLst/>
          </a:prstGeom>
          <a:noFill/>
        </p:spPr>
        <p:txBody>
          <a:bodyPr wrap="square" rtlCol="0">
            <a:spAutoFit/>
          </a:bodyPr>
          <a:lstStyle/>
          <a:p>
            <a:pPr algn="ctr"/>
            <a:r>
              <a:rPr lang="en-US" sz="2400" i="1" dirty="0">
                <a:latin typeface="Franklin Gothic Medium" panose="020B0603020102020204" pitchFamily="34" charset="0"/>
              </a:rPr>
              <a:t>Detection</a:t>
            </a:r>
            <a:endParaRPr lang="en-US" sz="2000" i="1" dirty="0">
              <a:latin typeface="Franklin Gothic Medium" panose="020B0603020102020204" pitchFamily="34" charset="0"/>
            </a:endParaRPr>
          </a:p>
        </p:txBody>
      </p:sp>
      <p:grpSp>
        <p:nvGrpSpPr>
          <p:cNvPr id="1047" name="Group 1046">
            <a:extLst>
              <a:ext uri="{FF2B5EF4-FFF2-40B4-BE49-F238E27FC236}">
                <a16:creationId xmlns:a16="http://schemas.microsoft.com/office/drawing/2014/main" id="{74ED0BAF-7BCA-4163-AA7F-8A5CA3A81F8A}"/>
              </a:ext>
            </a:extLst>
          </p:cNvPr>
          <p:cNvGrpSpPr/>
          <p:nvPr/>
        </p:nvGrpSpPr>
        <p:grpSpPr>
          <a:xfrm>
            <a:off x="7708320" y="4031493"/>
            <a:ext cx="1365584" cy="1365584"/>
            <a:chOff x="9274316" y="3692050"/>
            <a:chExt cx="1365584" cy="1365584"/>
          </a:xfrm>
        </p:grpSpPr>
        <p:pic>
          <p:nvPicPr>
            <p:cNvPr id="99" name="Graphic 98">
              <a:extLst>
                <a:ext uri="{FF2B5EF4-FFF2-40B4-BE49-F238E27FC236}">
                  <a16:creationId xmlns:a16="http://schemas.microsoft.com/office/drawing/2014/main" id="{3A4ED950-2795-4ED1-B884-244F3565F4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74316" y="3692050"/>
              <a:ext cx="1365584" cy="1365584"/>
            </a:xfrm>
            <a:prstGeom prst="rect">
              <a:avLst/>
            </a:prstGeom>
          </p:spPr>
        </p:pic>
        <p:sp>
          <p:nvSpPr>
            <p:cNvPr id="1045" name="Rectangle 1044">
              <a:extLst>
                <a:ext uri="{FF2B5EF4-FFF2-40B4-BE49-F238E27FC236}">
                  <a16:creationId xmlns:a16="http://schemas.microsoft.com/office/drawing/2014/main" id="{374B1C12-435B-4714-8ED1-4B1729FD2F9D}"/>
                </a:ext>
              </a:extLst>
            </p:cNvPr>
            <p:cNvSpPr/>
            <p:nvPr/>
          </p:nvSpPr>
          <p:spPr>
            <a:xfrm rot="2700000">
              <a:off x="10050979" y="4678890"/>
              <a:ext cx="568037" cy="168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a:extLst>
                <a:ext uri="{FF2B5EF4-FFF2-40B4-BE49-F238E27FC236}">
                  <a16:creationId xmlns:a16="http://schemas.microsoft.com/office/drawing/2014/main" id="{0FE182E4-7515-4C43-BFBD-50B8A61025AF}"/>
                </a:ext>
              </a:extLst>
            </p:cNvPr>
            <p:cNvSpPr/>
            <p:nvPr/>
          </p:nvSpPr>
          <p:spPr>
            <a:xfrm>
              <a:off x="9312769" y="3736915"/>
              <a:ext cx="810365" cy="810365"/>
            </a:xfrm>
            <a:prstGeom prst="ellipse">
              <a:avLst/>
            </a:prstGeom>
            <a:solidFill>
              <a:srgbClr val="6699FF">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Slide Number Placeholder 2">
            <a:extLst>
              <a:ext uri="{FF2B5EF4-FFF2-40B4-BE49-F238E27FC236}">
                <a16:creationId xmlns:a16="http://schemas.microsoft.com/office/drawing/2014/main" id="{03EEBB24-9223-4ADB-9C76-3E096CBCCF37}"/>
              </a:ext>
            </a:extLst>
          </p:cNvPr>
          <p:cNvSpPr>
            <a:spLocks noGrp="1"/>
          </p:cNvSpPr>
          <p:nvPr>
            <p:ph type="sldNum" sz="quarter" idx="12"/>
          </p:nvPr>
        </p:nvSpPr>
        <p:spPr>
          <a:xfrm>
            <a:off x="8610600" y="6356350"/>
            <a:ext cx="2743200" cy="365125"/>
          </a:xfrm>
        </p:spPr>
        <p:txBody>
          <a:bodyPr/>
          <a:lstStyle/>
          <a:p>
            <a:fld id="{210C7CA2-F5BF-4518-9D9B-C5C578C69066}" type="slidenum">
              <a:rPr lang="en-US" smtClean="0"/>
              <a:pPr/>
              <a:t>3</a:t>
            </a:fld>
            <a:endParaRPr lang="en-US" dirty="0"/>
          </a:p>
        </p:txBody>
      </p:sp>
      <p:sp>
        <p:nvSpPr>
          <p:cNvPr id="48" name="Content Placeholder 2">
            <a:extLst>
              <a:ext uri="{FF2B5EF4-FFF2-40B4-BE49-F238E27FC236}">
                <a16:creationId xmlns:a16="http://schemas.microsoft.com/office/drawing/2014/main" id="{09F6E4B9-BDEA-47B3-BC83-FD703D465135}"/>
              </a:ext>
            </a:extLst>
          </p:cNvPr>
          <p:cNvSpPr txBox="1">
            <a:spLocks/>
          </p:cNvSpPr>
          <p:nvPr/>
        </p:nvSpPr>
        <p:spPr>
          <a:xfrm>
            <a:off x="838199" y="1497068"/>
            <a:ext cx="11609173" cy="16834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Tool for detecting bugs that break crash consistency guarantee 							                </a:t>
            </a:r>
            <a:r>
              <a:rPr lang="en-US" sz="2400" dirty="0"/>
              <a:t>[PMTest’19], [XFDetector’20]</a:t>
            </a:r>
          </a:p>
          <a:p>
            <a:r>
              <a:rPr lang="en-US" dirty="0">
                <a:solidFill>
                  <a:schemeClr val="accent2">
                    <a:lumMod val="75000"/>
                  </a:schemeClr>
                </a:solidFill>
              </a:rPr>
              <a:t>Prerequisite: The buggy program path needs to be executed</a:t>
            </a:r>
          </a:p>
        </p:txBody>
      </p:sp>
      <p:sp>
        <p:nvSpPr>
          <p:cNvPr id="50" name="Title 1">
            <a:extLst>
              <a:ext uri="{FF2B5EF4-FFF2-40B4-BE49-F238E27FC236}">
                <a16:creationId xmlns:a16="http://schemas.microsoft.com/office/drawing/2014/main" id="{368733A2-9AF2-4314-BF4A-AD3BD146C0D6}"/>
              </a:ext>
            </a:extLst>
          </p:cNvPr>
          <p:cNvSpPr txBox="1">
            <a:spLocks/>
          </p:cNvSpPr>
          <p:nvPr/>
        </p:nvSpPr>
        <p:spPr>
          <a:xfrm>
            <a:off x="838200" y="2374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a:lstStyle>
          <a:p>
            <a:r>
              <a:rPr lang="en-US" dirty="0"/>
              <a:t>Testing for PM Programs</a:t>
            </a:r>
          </a:p>
        </p:txBody>
      </p:sp>
      <p:sp>
        <p:nvSpPr>
          <p:cNvPr id="3" name="Rectangle 2">
            <a:extLst>
              <a:ext uri="{FF2B5EF4-FFF2-40B4-BE49-F238E27FC236}">
                <a16:creationId xmlns:a16="http://schemas.microsoft.com/office/drawing/2014/main" id="{F53EA790-CAED-7045-9475-E2244F240723}"/>
              </a:ext>
            </a:extLst>
          </p:cNvPr>
          <p:cNvSpPr/>
          <p:nvPr/>
        </p:nvSpPr>
        <p:spPr>
          <a:xfrm>
            <a:off x="2207989" y="3985438"/>
            <a:ext cx="296876" cy="369332"/>
          </a:xfrm>
          <a:prstGeom prst="rect">
            <a:avLst/>
          </a:prstGeom>
        </p:spPr>
        <p:txBody>
          <a:bodyPr wrap="none">
            <a:spAutoFit/>
          </a:bodyPr>
          <a:lstStyle/>
          <a:p>
            <a:r>
              <a:rPr lang="en-US" dirty="0">
                <a:latin typeface="Franklin Gothic Medium" panose="020B0603020102020204" pitchFamily="34" charset="0"/>
              </a:rPr>
              <a:t>T</a:t>
            </a:r>
          </a:p>
        </p:txBody>
      </p:sp>
      <p:sp>
        <p:nvSpPr>
          <p:cNvPr id="53" name="Rectangle 52">
            <a:extLst>
              <a:ext uri="{FF2B5EF4-FFF2-40B4-BE49-F238E27FC236}">
                <a16:creationId xmlns:a16="http://schemas.microsoft.com/office/drawing/2014/main" id="{14AA1E32-4691-6D45-9831-DB43A7D6AB17}"/>
              </a:ext>
            </a:extLst>
          </p:cNvPr>
          <p:cNvSpPr/>
          <p:nvPr/>
        </p:nvSpPr>
        <p:spPr>
          <a:xfrm>
            <a:off x="3158696" y="3998243"/>
            <a:ext cx="301686" cy="369332"/>
          </a:xfrm>
          <a:prstGeom prst="rect">
            <a:avLst/>
          </a:prstGeom>
        </p:spPr>
        <p:txBody>
          <a:bodyPr wrap="none">
            <a:spAutoFit/>
          </a:bodyPr>
          <a:lstStyle/>
          <a:p>
            <a:r>
              <a:rPr lang="en-US" dirty="0">
                <a:latin typeface="Franklin Gothic Medium" panose="020B0603020102020204" pitchFamily="34" charset="0"/>
              </a:rPr>
              <a:t>F</a:t>
            </a:r>
          </a:p>
        </p:txBody>
      </p:sp>
      <p:sp>
        <p:nvSpPr>
          <p:cNvPr id="55" name="Rectangle 54">
            <a:extLst>
              <a:ext uri="{FF2B5EF4-FFF2-40B4-BE49-F238E27FC236}">
                <a16:creationId xmlns:a16="http://schemas.microsoft.com/office/drawing/2014/main" id="{F2A75172-0689-844F-A5D9-9A64F8BFF6D8}"/>
              </a:ext>
            </a:extLst>
          </p:cNvPr>
          <p:cNvSpPr/>
          <p:nvPr/>
        </p:nvSpPr>
        <p:spPr>
          <a:xfrm>
            <a:off x="7148627" y="4026912"/>
            <a:ext cx="296876" cy="369332"/>
          </a:xfrm>
          <a:prstGeom prst="rect">
            <a:avLst/>
          </a:prstGeom>
        </p:spPr>
        <p:txBody>
          <a:bodyPr wrap="none">
            <a:spAutoFit/>
          </a:bodyPr>
          <a:lstStyle/>
          <a:p>
            <a:r>
              <a:rPr lang="en-US" dirty="0">
                <a:latin typeface="Franklin Gothic Medium" panose="020B0603020102020204" pitchFamily="34" charset="0"/>
              </a:rPr>
              <a:t>T</a:t>
            </a:r>
          </a:p>
        </p:txBody>
      </p:sp>
      <p:sp>
        <p:nvSpPr>
          <p:cNvPr id="56" name="Rectangle 55">
            <a:extLst>
              <a:ext uri="{FF2B5EF4-FFF2-40B4-BE49-F238E27FC236}">
                <a16:creationId xmlns:a16="http://schemas.microsoft.com/office/drawing/2014/main" id="{1A126072-6778-EC48-9C20-62889080B0A3}"/>
              </a:ext>
            </a:extLst>
          </p:cNvPr>
          <p:cNvSpPr/>
          <p:nvPr/>
        </p:nvSpPr>
        <p:spPr>
          <a:xfrm>
            <a:off x="8080182" y="4026912"/>
            <a:ext cx="301686" cy="369332"/>
          </a:xfrm>
          <a:prstGeom prst="rect">
            <a:avLst/>
          </a:prstGeom>
        </p:spPr>
        <p:txBody>
          <a:bodyPr wrap="none">
            <a:spAutoFit/>
          </a:bodyPr>
          <a:lstStyle/>
          <a:p>
            <a:r>
              <a:rPr lang="en-US" dirty="0">
                <a:latin typeface="Franklin Gothic Medium" panose="020B0603020102020204" pitchFamily="34" charset="0"/>
              </a:rPr>
              <a:t>F</a:t>
            </a:r>
          </a:p>
        </p:txBody>
      </p:sp>
    </p:spTree>
    <p:custDataLst>
      <p:tags r:id="rId1"/>
    </p:custDataLst>
    <p:extLst>
      <p:ext uri="{BB962C8B-B14F-4D97-AF65-F5344CB8AC3E}">
        <p14:creationId xmlns:p14="http://schemas.microsoft.com/office/powerpoint/2010/main" val="64659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 grpId="0" animBg="1"/>
      <p:bldP spid="104" grpId="0"/>
      <p:bldP spid="105" grpId="0"/>
      <p:bldP spid="3" grpId="0"/>
      <p:bldP spid="53"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EB60-2436-4F0E-A212-C2DB039222E5}"/>
              </a:ext>
            </a:extLst>
          </p:cNvPr>
          <p:cNvSpPr>
            <a:spLocks noGrp="1"/>
          </p:cNvSpPr>
          <p:nvPr>
            <p:ph type="title"/>
          </p:nvPr>
        </p:nvSpPr>
        <p:spPr/>
        <p:txBody>
          <a:bodyPr/>
          <a:lstStyle/>
          <a:p>
            <a:r>
              <a:rPr lang="en-US" dirty="0"/>
              <a:t>Example of Program Path </a:t>
            </a:r>
            <a:r>
              <a:rPr lang="en-US" sz="2000" dirty="0"/>
              <a:t>[From PMDK </a:t>
            </a:r>
            <a:r>
              <a:rPr lang="en-US" sz="2000" dirty="0" err="1"/>
              <a:t>btree_map</a:t>
            </a:r>
            <a:r>
              <a:rPr lang="en-US" sz="2000" dirty="0"/>
              <a:t>]</a:t>
            </a:r>
          </a:p>
        </p:txBody>
      </p:sp>
      <p:sp>
        <p:nvSpPr>
          <p:cNvPr id="17" name="Slide Number Placeholder 2">
            <a:extLst>
              <a:ext uri="{FF2B5EF4-FFF2-40B4-BE49-F238E27FC236}">
                <a16:creationId xmlns:a16="http://schemas.microsoft.com/office/drawing/2014/main" id="{67E9F3A9-44EF-4BD7-8C8D-D1DB5C3030EC}"/>
              </a:ext>
            </a:extLst>
          </p:cNvPr>
          <p:cNvSpPr>
            <a:spLocks noGrp="1"/>
          </p:cNvSpPr>
          <p:nvPr>
            <p:ph type="sldNum" sz="quarter" idx="12"/>
          </p:nvPr>
        </p:nvSpPr>
        <p:spPr>
          <a:xfrm>
            <a:off x="8610600" y="6356350"/>
            <a:ext cx="2743200" cy="365125"/>
          </a:xfrm>
        </p:spPr>
        <p:txBody>
          <a:bodyPr/>
          <a:lstStyle/>
          <a:p>
            <a:fld id="{210C7CA2-F5BF-4518-9D9B-C5C578C69066}" type="slidenum">
              <a:rPr lang="en-US" smtClean="0"/>
              <a:pPr/>
              <a:t>4</a:t>
            </a:fld>
            <a:endParaRPr lang="en-US" dirty="0"/>
          </a:p>
        </p:txBody>
      </p:sp>
      <p:sp>
        <p:nvSpPr>
          <p:cNvPr id="6" name="Rectangle: Rounded Corners 5">
            <a:extLst>
              <a:ext uri="{FF2B5EF4-FFF2-40B4-BE49-F238E27FC236}">
                <a16:creationId xmlns:a16="http://schemas.microsoft.com/office/drawing/2014/main" id="{3486B19D-61C4-4616-8205-2347C45A5A70}"/>
              </a:ext>
            </a:extLst>
          </p:cNvPr>
          <p:cNvSpPr/>
          <p:nvPr/>
        </p:nvSpPr>
        <p:spPr>
          <a:xfrm>
            <a:off x="0" y="6168390"/>
            <a:ext cx="12192000" cy="68961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Franklin Gothic Medium" panose="020B0603020102020204" pitchFamily="34" charset="0"/>
              </a:rPr>
              <a:t>Program paths are not always trivial</a:t>
            </a:r>
          </a:p>
        </p:txBody>
      </p:sp>
      <p:sp>
        <p:nvSpPr>
          <p:cNvPr id="3" name="Rectangle 2">
            <a:extLst>
              <a:ext uri="{FF2B5EF4-FFF2-40B4-BE49-F238E27FC236}">
                <a16:creationId xmlns:a16="http://schemas.microsoft.com/office/drawing/2014/main" id="{D67CB297-0279-4812-A2DE-688799FFE26D}"/>
              </a:ext>
            </a:extLst>
          </p:cNvPr>
          <p:cNvSpPr/>
          <p:nvPr/>
        </p:nvSpPr>
        <p:spPr>
          <a:xfrm>
            <a:off x="3017516" y="1579418"/>
            <a:ext cx="2704409" cy="50734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latin typeface="Consolas" panose="020B0609020204030204" pitchFamily="49" charset="0"/>
              </a:rPr>
              <a:t>btree_remove</a:t>
            </a:r>
            <a:r>
              <a:rPr lang="en-US" dirty="0">
                <a:solidFill>
                  <a:sysClr val="windowText" lastClr="000000"/>
                </a:solidFill>
                <a:latin typeface="Consolas" panose="020B0609020204030204" pitchFamily="49" charset="0"/>
              </a:rPr>
              <a:t>()</a:t>
            </a:r>
          </a:p>
        </p:txBody>
      </p:sp>
      <p:sp>
        <p:nvSpPr>
          <p:cNvPr id="18" name="Rectangle 17">
            <a:extLst>
              <a:ext uri="{FF2B5EF4-FFF2-40B4-BE49-F238E27FC236}">
                <a16:creationId xmlns:a16="http://schemas.microsoft.com/office/drawing/2014/main" id="{92AB0DD4-12AB-4969-B720-E5DFF6FE1CA1}"/>
              </a:ext>
            </a:extLst>
          </p:cNvPr>
          <p:cNvSpPr/>
          <p:nvPr/>
        </p:nvSpPr>
        <p:spPr>
          <a:xfrm>
            <a:off x="3017516" y="2498986"/>
            <a:ext cx="2704410" cy="68961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rtl="0">
              <a:lnSpc>
                <a:spcPct val="90000"/>
              </a:lnSpc>
              <a:spcBef>
                <a:spcPts val="0"/>
              </a:spcBef>
              <a:spcAft>
                <a:spcPts val="0"/>
              </a:spcAft>
              <a:buNone/>
            </a:pPr>
            <a:r>
              <a:rPr lang="en-US" sz="1800" dirty="0">
                <a:solidFill>
                  <a:sysClr val="windowText" lastClr="000000"/>
                </a:solidFill>
                <a:latin typeface="Consolas"/>
                <a:ea typeface="Consolas"/>
                <a:cs typeface="Consolas"/>
                <a:sym typeface="Consolas"/>
              </a:rPr>
              <a:t> if (!parent &amp;&amp; node-&gt;n&lt;BTREE_MIN) </a:t>
            </a:r>
          </a:p>
        </p:txBody>
      </p:sp>
      <p:sp>
        <p:nvSpPr>
          <p:cNvPr id="20" name="Rectangle 19">
            <a:extLst>
              <a:ext uri="{FF2B5EF4-FFF2-40B4-BE49-F238E27FC236}">
                <a16:creationId xmlns:a16="http://schemas.microsoft.com/office/drawing/2014/main" id="{B7B643B5-1385-4234-AB89-E74029B4F5F7}"/>
              </a:ext>
            </a:extLst>
          </p:cNvPr>
          <p:cNvSpPr/>
          <p:nvPr/>
        </p:nvSpPr>
        <p:spPr>
          <a:xfrm>
            <a:off x="2272143" y="3724329"/>
            <a:ext cx="1421476" cy="68317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Consolas" panose="020B0609020204030204" pitchFamily="49" charset="0"/>
              </a:rPr>
              <a:t>...</a:t>
            </a:r>
          </a:p>
        </p:txBody>
      </p:sp>
      <p:sp>
        <p:nvSpPr>
          <p:cNvPr id="21" name="Rectangle 20">
            <a:extLst>
              <a:ext uri="{FF2B5EF4-FFF2-40B4-BE49-F238E27FC236}">
                <a16:creationId xmlns:a16="http://schemas.microsoft.com/office/drawing/2014/main" id="{D53D2A1F-A111-491D-95EE-386269FB13B1}"/>
              </a:ext>
            </a:extLst>
          </p:cNvPr>
          <p:cNvSpPr/>
          <p:nvPr/>
        </p:nvSpPr>
        <p:spPr>
          <a:xfrm>
            <a:off x="4369721" y="3724331"/>
            <a:ext cx="4012278" cy="68317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 // Rebalance </a:t>
            </a:r>
            <a:r>
              <a:rPr lang="en-US" dirty="0" err="1">
                <a:solidFill>
                  <a:schemeClr val="tx1"/>
                </a:solidFill>
                <a:latin typeface="Consolas" panose="020B0609020204030204" pitchFamily="49" charset="0"/>
              </a:rPr>
              <a:t>btree</a:t>
            </a:r>
            <a:endParaRPr lang="en-US" dirty="0">
              <a:solidFill>
                <a:schemeClr val="tx1"/>
              </a:solidFill>
              <a:latin typeface="Consolas" panose="020B0609020204030204" pitchFamily="49" charset="0"/>
            </a:endParaRPr>
          </a:p>
          <a:p>
            <a:pPr algn="ctr"/>
            <a:r>
              <a:rPr lang="en-US" sz="1800" dirty="0">
                <a:solidFill>
                  <a:schemeClr val="tx1"/>
                </a:solidFill>
                <a:latin typeface="Consolas"/>
                <a:ea typeface="Consolas"/>
                <a:cs typeface="Consolas"/>
                <a:sym typeface="Consolas"/>
              </a:rPr>
              <a:t> if(</a:t>
            </a:r>
            <a:r>
              <a:rPr lang="en-US" sz="1800" dirty="0" err="1">
                <a:solidFill>
                  <a:schemeClr val="tx1"/>
                </a:solidFill>
                <a:latin typeface="Consolas"/>
                <a:ea typeface="Consolas"/>
                <a:cs typeface="Consolas"/>
                <a:sym typeface="Consolas"/>
              </a:rPr>
              <a:t>lsb</a:t>
            </a:r>
            <a:r>
              <a:rPr lang="en-US" sz="1800" dirty="0">
                <a:solidFill>
                  <a:schemeClr val="tx1"/>
                </a:solidFill>
                <a:latin typeface="Consolas"/>
                <a:ea typeface="Consolas"/>
                <a:cs typeface="Consolas"/>
                <a:sym typeface="Consolas"/>
              </a:rPr>
              <a:t> &amp;&amp; </a:t>
            </a:r>
            <a:r>
              <a:rPr lang="en-US" sz="1800" dirty="0" err="1">
                <a:solidFill>
                  <a:schemeClr val="tx1"/>
                </a:solidFill>
                <a:latin typeface="Consolas"/>
                <a:ea typeface="Consolas"/>
                <a:cs typeface="Consolas"/>
                <a:sym typeface="Consolas"/>
              </a:rPr>
              <a:t>lsb</a:t>
            </a:r>
            <a:r>
              <a:rPr lang="en-US" sz="1800" dirty="0">
                <a:solidFill>
                  <a:schemeClr val="tx1"/>
                </a:solidFill>
                <a:latin typeface="Consolas"/>
                <a:ea typeface="Consolas"/>
                <a:cs typeface="Consolas"/>
                <a:sym typeface="Consolas"/>
              </a:rPr>
              <a:t>-&gt;n &gt; BTREE_MIN)</a:t>
            </a:r>
          </a:p>
        </p:txBody>
      </p:sp>
      <p:sp>
        <p:nvSpPr>
          <p:cNvPr id="22" name="Rectangle 21">
            <a:extLst>
              <a:ext uri="{FF2B5EF4-FFF2-40B4-BE49-F238E27FC236}">
                <a16:creationId xmlns:a16="http://schemas.microsoft.com/office/drawing/2014/main" id="{975E2CC3-6E3B-4832-9ED9-3EBC64D53AAB}"/>
              </a:ext>
            </a:extLst>
          </p:cNvPr>
          <p:cNvSpPr/>
          <p:nvPr/>
        </p:nvSpPr>
        <p:spPr>
          <a:xfrm>
            <a:off x="3679888" y="4837003"/>
            <a:ext cx="4012279" cy="7895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rtl="0">
              <a:lnSpc>
                <a:spcPct val="90000"/>
              </a:lnSpc>
              <a:spcBef>
                <a:spcPts val="0"/>
              </a:spcBef>
              <a:spcAft>
                <a:spcPts val="0"/>
              </a:spcAft>
              <a:buNone/>
            </a:pPr>
            <a:r>
              <a:rPr lang="en-US" sz="1800" dirty="0">
                <a:solidFill>
                  <a:sysClr val="windowText" lastClr="000000"/>
                </a:solidFill>
                <a:latin typeface="Consolas"/>
                <a:ea typeface="Consolas"/>
                <a:cs typeface="Consolas"/>
                <a:sym typeface="Consolas"/>
              </a:rPr>
              <a:t>... // Rotate </a:t>
            </a:r>
            <a:r>
              <a:rPr lang="en-US" sz="1800" dirty="0" err="1">
                <a:solidFill>
                  <a:sysClr val="windowText" lastClr="000000"/>
                </a:solidFill>
                <a:latin typeface="Consolas"/>
                <a:ea typeface="Consolas"/>
                <a:cs typeface="Consolas"/>
                <a:sym typeface="Consolas"/>
              </a:rPr>
              <a:t>btree</a:t>
            </a:r>
            <a:endParaRPr lang="en-US" sz="1800" dirty="0">
              <a:solidFill>
                <a:sysClr val="windowText" lastClr="000000"/>
              </a:solidFill>
              <a:latin typeface="Consolas"/>
              <a:ea typeface="Consolas"/>
              <a:cs typeface="Consolas"/>
              <a:sym typeface="Consolas"/>
            </a:endParaRPr>
          </a:p>
          <a:p>
            <a:pPr marL="0" lvl="0" indent="0" algn="l" rtl="0">
              <a:lnSpc>
                <a:spcPct val="90000"/>
              </a:lnSpc>
              <a:spcBef>
                <a:spcPts val="0"/>
              </a:spcBef>
              <a:spcAft>
                <a:spcPts val="0"/>
              </a:spcAft>
              <a:buNone/>
            </a:pPr>
            <a:r>
              <a:rPr lang="en-US" sz="1800" dirty="0">
                <a:solidFill>
                  <a:sysClr val="windowText" lastClr="000000"/>
                </a:solidFill>
                <a:latin typeface="Consolas"/>
                <a:ea typeface="Consolas"/>
                <a:cs typeface="Consolas"/>
                <a:sym typeface="Consolas"/>
              </a:rPr>
              <a:t>TX_ADD_FIELD(</a:t>
            </a:r>
            <a:r>
              <a:rPr lang="en-US" sz="1800" dirty="0" err="1">
                <a:solidFill>
                  <a:sysClr val="windowText" lastClr="000000"/>
                </a:solidFill>
                <a:latin typeface="Consolas"/>
                <a:ea typeface="Consolas"/>
                <a:cs typeface="Consolas"/>
                <a:sym typeface="Consolas"/>
              </a:rPr>
              <a:t>parent,items</a:t>
            </a:r>
            <a:r>
              <a:rPr lang="en-US" sz="1800" dirty="0">
                <a:solidFill>
                  <a:sysClr val="windowText" lastClr="000000"/>
                </a:solidFill>
                <a:latin typeface="Consolas"/>
                <a:ea typeface="Consolas"/>
                <a:cs typeface="Consolas"/>
                <a:sym typeface="Consolas"/>
              </a:rPr>
              <a:t>[p]);</a:t>
            </a:r>
          </a:p>
          <a:p>
            <a:pPr marL="0" lvl="0" indent="0" algn="l" rtl="0">
              <a:lnSpc>
                <a:spcPct val="90000"/>
              </a:lnSpc>
              <a:spcBef>
                <a:spcPts val="0"/>
              </a:spcBef>
              <a:spcAft>
                <a:spcPts val="0"/>
              </a:spcAft>
              <a:buNone/>
            </a:pPr>
            <a:r>
              <a:rPr lang="en-US" sz="1800" dirty="0">
                <a:solidFill>
                  <a:sysClr val="windowText" lastClr="000000"/>
                </a:solidFill>
                <a:latin typeface="Consolas"/>
                <a:ea typeface="Consolas"/>
                <a:cs typeface="Consolas"/>
                <a:sym typeface="Consolas"/>
              </a:rPr>
              <a:t>parent-&gt;items[p-1]=...;</a:t>
            </a:r>
          </a:p>
        </p:txBody>
      </p:sp>
      <p:cxnSp>
        <p:nvCxnSpPr>
          <p:cNvPr id="23" name="Straight Arrow Connector 22">
            <a:extLst>
              <a:ext uri="{FF2B5EF4-FFF2-40B4-BE49-F238E27FC236}">
                <a16:creationId xmlns:a16="http://schemas.microsoft.com/office/drawing/2014/main" id="{F078E5F4-3A53-4373-99B1-9B6D5B49175B}"/>
              </a:ext>
            </a:extLst>
          </p:cNvPr>
          <p:cNvCxnSpPr>
            <a:cxnSpLocks/>
            <a:stCxn id="3" idx="2"/>
            <a:endCxn id="18" idx="0"/>
          </p:cNvCxnSpPr>
          <p:nvPr/>
        </p:nvCxnSpPr>
        <p:spPr>
          <a:xfrm>
            <a:off x="4369721" y="2086764"/>
            <a:ext cx="0" cy="4122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8B2870F-507A-4960-9492-BDEC8D680C16}"/>
              </a:ext>
            </a:extLst>
          </p:cNvPr>
          <p:cNvCxnSpPr>
            <a:cxnSpLocks/>
            <a:stCxn id="18" idx="2"/>
            <a:endCxn id="20" idx="0"/>
          </p:cNvCxnSpPr>
          <p:nvPr/>
        </p:nvCxnSpPr>
        <p:spPr>
          <a:xfrm flipH="1">
            <a:off x="2982881" y="3188597"/>
            <a:ext cx="1386840" cy="5357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3C61C09-690A-4DE1-AB10-EC19F6272035}"/>
              </a:ext>
            </a:extLst>
          </p:cNvPr>
          <p:cNvCxnSpPr>
            <a:cxnSpLocks/>
            <a:stCxn id="18" idx="2"/>
            <a:endCxn id="21" idx="0"/>
          </p:cNvCxnSpPr>
          <p:nvPr/>
        </p:nvCxnSpPr>
        <p:spPr>
          <a:xfrm>
            <a:off x="4369721" y="3188597"/>
            <a:ext cx="2006139" cy="5357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934D75D-EA85-4E91-95D7-EA91B6DE8EB9}"/>
              </a:ext>
            </a:extLst>
          </p:cNvPr>
          <p:cNvCxnSpPr>
            <a:cxnSpLocks/>
            <a:endCxn id="22" idx="0"/>
          </p:cNvCxnSpPr>
          <p:nvPr/>
        </p:nvCxnSpPr>
        <p:spPr>
          <a:xfrm flipH="1">
            <a:off x="5686028" y="4409812"/>
            <a:ext cx="1271008" cy="4271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Arrow: Right 53">
            <a:extLst>
              <a:ext uri="{FF2B5EF4-FFF2-40B4-BE49-F238E27FC236}">
                <a16:creationId xmlns:a16="http://schemas.microsoft.com/office/drawing/2014/main" id="{38D6E24F-32FE-4061-9C45-2C38E9178815}"/>
              </a:ext>
            </a:extLst>
          </p:cNvPr>
          <p:cNvSpPr/>
          <p:nvPr/>
        </p:nvSpPr>
        <p:spPr>
          <a:xfrm rot="7317728">
            <a:off x="7256086" y="3313252"/>
            <a:ext cx="401640" cy="38862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Right 54">
            <a:extLst>
              <a:ext uri="{FF2B5EF4-FFF2-40B4-BE49-F238E27FC236}">
                <a16:creationId xmlns:a16="http://schemas.microsoft.com/office/drawing/2014/main" id="{D9EF4343-4852-4EDF-A5EE-90B58189FF82}"/>
              </a:ext>
            </a:extLst>
          </p:cNvPr>
          <p:cNvSpPr/>
          <p:nvPr/>
        </p:nvSpPr>
        <p:spPr>
          <a:xfrm rot="10800000">
            <a:off x="5981075" y="2709974"/>
            <a:ext cx="401640" cy="38862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365082DD-BA6F-493A-8EB8-F44B131C5CB0}"/>
              </a:ext>
            </a:extLst>
          </p:cNvPr>
          <p:cNvSpPr txBox="1"/>
          <p:nvPr/>
        </p:nvSpPr>
        <p:spPr>
          <a:xfrm>
            <a:off x="1428909" y="5644619"/>
            <a:ext cx="3554249" cy="523220"/>
          </a:xfrm>
          <a:prstGeom prst="rect">
            <a:avLst/>
          </a:prstGeom>
          <a:noFill/>
        </p:spPr>
        <p:txBody>
          <a:bodyPr wrap="square" rtlCol="0">
            <a:spAutoFit/>
          </a:bodyPr>
          <a:lstStyle/>
          <a:p>
            <a:pPr algn="ctr"/>
            <a:r>
              <a:rPr lang="en-US" sz="2800" dirty="0">
                <a:solidFill>
                  <a:srgbClr val="C00000"/>
                </a:solidFill>
                <a:latin typeface="Franklin Gothic Medium" panose="020B0603020102020204" pitchFamily="34" charset="0"/>
              </a:rPr>
              <a:t>Inconsistent Recovery</a:t>
            </a:r>
          </a:p>
        </p:txBody>
      </p:sp>
      <p:sp>
        <p:nvSpPr>
          <p:cNvPr id="59" name="TextBox 58">
            <a:extLst>
              <a:ext uri="{FF2B5EF4-FFF2-40B4-BE49-F238E27FC236}">
                <a16:creationId xmlns:a16="http://schemas.microsoft.com/office/drawing/2014/main" id="{CDD54282-1710-4041-91FF-44EACC03AED2}"/>
              </a:ext>
            </a:extLst>
          </p:cNvPr>
          <p:cNvSpPr txBox="1"/>
          <p:nvPr/>
        </p:nvSpPr>
        <p:spPr>
          <a:xfrm>
            <a:off x="5981075" y="2456316"/>
            <a:ext cx="5888664" cy="861774"/>
          </a:xfrm>
          <a:prstGeom prst="rect">
            <a:avLst/>
          </a:prstGeom>
          <a:noFill/>
        </p:spPr>
        <p:txBody>
          <a:bodyPr wrap="square" rtlCol="0">
            <a:spAutoFit/>
          </a:bodyPr>
          <a:lstStyle/>
          <a:p>
            <a:pPr algn="ctr">
              <a:lnSpc>
                <a:spcPts val="3000"/>
              </a:lnSpc>
            </a:pPr>
            <a:r>
              <a:rPr lang="en-US" sz="2800" dirty="0">
                <a:solidFill>
                  <a:schemeClr val="accent1">
                    <a:lumMod val="75000"/>
                  </a:schemeClr>
                </a:solidFill>
                <a:latin typeface="Franklin Gothic Medium" panose="020B0603020102020204" pitchFamily="34" charset="0"/>
              </a:rPr>
              <a:t>The test case needs to satisfy </a:t>
            </a:r>
            <a:br>
              <a:rPr lang="en-US" sz="2800" dirty="0">
                <a:solidFill>
                  <a:schemeClr val="accent1">
                    <a:lumMod val="75000"/>
                  </a:schemeClr>
                </a:solidFill>
                <a:latin typeface="Franklin Gothic Medium" panose="020B0603020102020204" pitchFamily="34" charset="0"/>
              </a:rPr>
            </a:br>
            <a:r>
              <a:rPr lang="en-US" sz="2800" dirty="0">
                <a:solidFill>
                  <a:schemeClr val="accent1">
                    <a:lumMod val="75000"/>
                  </a:schemeClr>
                </a:solidFill>
                <a:latin typeface="Franklin Gothic Medium" panose="020B0603020102020204" pitchFamily="34" charset="0"/>
              </a:rPr>
              <a:t>both conditions</a:t>
            </a:r>
          </a:p>
        </p:txBody>
      </p:sp>
      <p:sp>
        <p:nvSpPr>
          <p:cNvPr id="79" name="Rectangle 78">
            <a:extLst>
              <a:ext uri="{FF2B5EF4-FFF2-40B4-BE49-F238E27FC236}">
                <a16:creationId xmlns:a16="http://schemas.microsoft.com/office/drawing/2014/main" id="{645574CA-94CD-4B8D-949A-CA494C896835}"/>
              </a:ext>
            </a:extLst>
          </p:cNvPr>
          <p:cNvSpPr/>
          <p:nvPr/>
        </p:nvSpPr>
        <p:spPr>
          <a:xfrm>
            <a:off x="3679888" y="4830970"/>
            <a:ext cx="4012279" cy="795592"/>
          </a:xfrm>
          <a:prstGeom prst="rect">
            <a:avLst/>
          </a:prstGeom>
          <a:solidFill>
            <a:srgbClr val="FF0000">
              <a:alpha val="32941"/>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B1D5FBC-E433-4EC6-BFBC-15F64CDF1704}"/>
              </a:ext>
            </a:extLst>
          </p:cNvPr>
          <p:cNvSpPr/>
          <p:nvPr/>
        </p:nvSpPr>
        <p:spPr>
          <a:xfrm>
            <a:off x="3024370" y="2505424"/>
            <a:ext cx="2704408" cy="686378"/>
          </a:xfrm>
          <a:prstGeom prst="rect">
            <a:avLst/>
          </a:prstGeom>
          <a:solidFill>
            <a:srgbClr val="6699FF">
              <a:alpha val="32941"/>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F88DD1D-7883-46E5-9D2B-8247EC731E98}"/>
              </a:ext>
            </a:extLst>
          </p:cNvPr>
          <p:cNvSpPr/>
          <p:nvPr/>
        </p:nvSpPr>
        <p:spPr>
          <a:xfrm>
            <a:off x="4358636" y="3715623"/>
            <a:ext cx="4012278" cy="680629"/>
          </a:xfrm>
          <a:prstGeom prst="rect">
            <a:avLst/>
          </a:prstGeom>
          <a:solidFill>
            <a:srgbClr val="6699FF">
              <a:alpha val="32941"/>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08410307-7F37-B543-8771-9F97BB16D2EC}"/>
              </a:ext>
            </a:extLst>
          </p:cNvPr>
          <p:cNvGrpSpPr/>
          <p:nvPr/>
        </p:nvGrpSpPr>
        <p:grpSpPr>
          <a:xfrm>
            <a:off x="3260827" y="4311890"/>
            <a:ext cx="924901" cy="924901"/>
            <a:chOff x="498850" y="3811184"/>
            <a:chExt cx="571846" cy="571848"/>
          </a:xfrm>
          <a:solidFill>
            <a:srgbClr val="CC0000"/>
          </a:solidFill>
        </p:grpSpPr>
        <p:pic>
          <p:nvPicPr>
            <p:cNvPr id="26" name="Graphic 25">
              <a:extLst>
                <a:ext uri="{FF2B5EF4-FFF2-40B4-BE49-F238E27FC236}">
                  <a16:creationId xmlns:a16="http://schemas.microsoft.com/office/drawing/2014/main" id="{384FDDAF-6C4D-EA4D-AA3D-16AD98AE00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850" y="3811184"/>
              <a:ext cx="571846" cy="571848"/>
            </a:xfrm>
            <a:prstGeom prst="rect">
              <a:avLst/>
            </a:prstGeom>
          </p:spPr>
        </p:pic>
        <p:sp>
          <p:nvSpPr>
            <p:cNvPr id="28" name="Rectangle 27">
              <a:extLst>
                <a:ext uri="{FF2B5EF4-FFF2-40B4-BE49-F238E27FC236}">
                  <a16:creationId xmlns:a16="http://schemas.microsoft.com/office/drawing/2014/main" id="{4F569C9F-091E-3E4F-A66B-ABE2E1E96666}"/>
                </a:ext>
              </a:extLst>
            </p:cNvPr>
            <p:cNvSpPr/>
            <p:nvPr/>
          </p:nvSpPr>
          <p:spPr>
            <a:xfrm>
              <a:off x="689478" y="4021303"/>
              <a:ext cx="190590" cy="151592"/>
            </a:xfrm>
            <a:prstGeom prst="rect">
              <a:avLst/>
            </a:prstGeom>
            <a:grp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C5E9E9F-936B-464F-AF9D-9530F92A4BA9}"/>
              </a:ext>
            </a:extLst>
          </p:cNvPr>
          <p:cNvSpPr txBox="1"/>
          <p:nvPr/>
        </p:nvSpPr>
        <p:spPr>
          <a:xfrm>
            <a:off x="102677" y="4941235"/>
            <a:ext cx="3378056" cy="477054"/>
          </a:xfrm>
          <a:prstGeom prst="rect">
            <a:avLst/>
          </a:prstGeom>
          <a:noFill/>
        </p:spPr>
        <p:txBody>
          <a:bodyPr wrap="square" rtlCol="0">
            <a:spAutoFit/>
          </a:bodyPr>
          <a:lstStyle/>
          <a:p>
            <a:pPr algn="ctr">
              <a:lnSpc>
                <a:spcPts val="3000"/>
              </a:lnSpc>
            </a:pPr>
            <a:r>
              <a:rPr lang="en-US" sz="2800" dirty="0">
                <a:solidFill>
                  <a:schemeClr val="accent1">
                    <a:lumMod val="75000"/>
                  </a:schemeClr>
                </a:solidFill>
                <a:latin typeface="Franklin Gothic Medium" panose="020B0603020102020204" pitchFamily="34" charset="0"/>
              </a:rPr>
              <a:t>Common path</a:t>
            </a:r>
          </a:p>
        </p:txBody>
      </p:sp>
      <p:sp>
        <p:nvSpPr>
          <p:cNvPr id="31" name="Arrow: Right 54">
            <a:extLst>
              <a:ext uri="{FF2B5EF4-FFF2-40B4-BE49-F238E27FC236}">
                <a16:creationId xmlns:a16="http://schemas.microsoft.com/office/drawing/2014/main" id="{241544A3-BF06-014E-9F74-2F49818547BD}"/>
              </a:ext>
            </a:extLst>
          </p:cNvPr>
          <p:cNvSpPr/>
          <p:nvPr/>
        </p:nvSpPr>
        <p:spPr>
          <a:xfrm rot="18284523">
            <a:off x="2283290" y="4442597"/>
            <a:ext cx="387707" cy="38862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0DA54C8-BB83-466C-A59A-AE4D750E2E96}"/>
              </a:ext>
            </a:extLst>
          </p:cNvPr>
          <p:cNvSpPr txBox="1"/>
          <p:nvPr/>
        </p:nvSpPr>
        <p:spPr>
          <a:xfrm>
            <a:off x="3048270" y="3218400"/>
            <a:ext cx="315528" cy="400110"/>
          </a:xfrm>
          <a:prstGeom prst="rect">
            <a:avLst/>
          </a:prstGeom>
          <a:noFill/>
        </p:spPr>
        <p:txBody>
          <a:bodyPr wrap="square">
            <a:spAutoFit/>
          </a:bodyPr>
          <a:lstStyle/>
          <a:p>
            <a:r>
              <a:rPr lang="en-US" sz="2000" dirty="0">
                <a:latin typeface="Franklin Gothic Medium" panose="020B0603020102020204" pitchFamily="34" charset="0"/>
              </a:rPr>
              <a:t>T</a:t>
            </a:r>
            <a:endParaRPr lang="en-US" sz="2000" dirty="0"/>
          </a:p>
        </p:txBody>
      </p:sp>
      <p:sp>
        <p:nvSpPr>
          <p:cNvPr id="33" name="TextBox 32">
            <a:extLst>
              <a:ext uri="{FF2B5EF4-FFF2-40B4-BE49-F238E27FC236}">
                <a16:creationId xmlns:a16="http://schemas.microsoft.com/office/drawing/2014/main" id="{BF6AB140-AE29-4233-AB79-B1D66C5A0CC2}"/>
              </a:ext>
            </a:extLst>
          </p:cNvPr>
          <p:cNvSpPr txBox="1"/>
          <p:nvPr/>
        </p:nvSpPr>
        <p:spPr>
          <a:xfrm>
            <a:off x="5680898" y="3213730"/>
            <a:ext cx="315528" cy="400110"/>
          </a:xfrm>
          <a:prstGeom prst="rect">
            <a:avLst/>
          </a:prstGeom>
          <a:noFill/>
        </p:spPr>
        <p:txBody>
          <a:bodyPr wrap="square">
            <a:spAutoFit/>
          </a:bodyPr>
          <a:lstStyle/>
          <a:p>
            <a:r>
              <a:rPr lang="en-US" sz="2000" dirty="0">
                <a:latin typeface="Franklin Gothic Medium" panose="020B0603020102020204" pitchFamily="34" charset="0"/>
              </a:rPr>
              <a:t>F</a:t>
            </a:r>
            <a:endParaRPr lang="en-US" sz="2000" dirty="0"/>
          </a:p>
        </p:txBody>
      </p:sp>
      <p:sp>
        <p:nvSpPr>
          <p:cNvPr id="34" name="TextBox 33">
            <a:extLst>
              <a:ext uri="{FF2B5EF4-FFF2-40B4-BE49-F238E27FC236}">
                <a16:creationId xmlns:a16="http://schemas.microsoft.com/office/drawing/2014/main" id="{CD7B9A5E-DE01-4AE6-B7A2-B79783684C01}"/>
              </a:ext>
            </a:extLst>
          </p:cNvPr>
          <p:cNvSpPr txBox="1"/>
          <p:nvPr/>
        </p:nvSpPr>
        <p:spPr>
          <a:xfrm>
            <a:off x="5428160" y="4393675"/>
            <a:ext cx="392417" cy="400110"/>
          </a:xfrm>
          <a:prstGeom prst="rect">
            <a:avLst/>
          </a:prstGeom>
          <a:noFill/>
        </p:spPr>
        <p:txBody>
          <a:bodyPr wrap="square">
            <a:spAutoFit/>
          </a:bodyPr>
          <a:lstStyle/>
          <a:p>
            <a:r>
              <a:rPr lang="en-US" sz="2000" dirty="0">
                <a:latin typeface="Franklin Gothic Medium" panose="020B0603020102020204" pitchFamily="34" charset="0"/>
              </a:rPr>
              <a:t>T</a:t>
            </a:r>
            <a:endParaRPr lang="en-US" sz="2000" dirty="0"/>
          </a:p>
        </p:txBody>
      </p:sp>
      <p:sp>
        <p:nvSpPr>
          <p:cNvPr id="35" name="Rectangle 34">
            <a:extLst>
              <a:ext uri="{FF2B5EF4-FFF2-40B4-BE49-F238E27FC236}">
                <a16:creationId xmlns:a16="http://schemas.microsoft.com/office/drawing/2014/main" id="{33A8319D-BC82-49B3-9EEA-21D27D15FA1D}"/>
              </a:ext>
            </a:extLst>
          </p:cNvPr>
          <p:cNvSpPr/>
          <p:nvPr/>
        </p:nvSpPr>
        <p:spPr>
          <a:xfrm>
            <a:off x="8094387" y="4832920"/>
            <a:ext cx="1421476" cy="7831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Consolas" panose="020B0609020204030204" pitchFamily="49" charset="0"/>
              </a:rPr>
              <a:t>...</a:t>
            </a:r>
          </a:p>
        </p:txBody>
      </p:sp>
      <p:cxnSp>
        <p:nvCxnSpPr>
          <p:cNvPr id="36" name="Straight Arrow Connector 35">
            <a:extLst>
              <a:ext uri="{FF2B5EF4-FFF2-40B4-BE49-F238E27FC236}">
                <a16:creationId xmlns:a16="http://schemas.microsoft.com/office/drawing/2014/main" id="{702A8460-2B31-4F10-AF2E-DF16E92502AD}"/>
              </a:ext>
            </a:extLst>
          </p:cNvPr>
          <p:cNvCxnSpPr>
            <a:cxnSpLocks/>
            <a:endCxn id="35" idx="0"/>
          </p:cNvCxnSpPr>
          <p:nvPr/>
        </p:nvCxnSpPr>
        <p:spPr>
          <a:xfrm>
            <a:off x="6954441" y="4409857"/>
            <a:ext cx="1850684" cy="423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1CC2AE-07C4-4BD7-A6ED-DB6EB0C74C0F}"/>
              </a:ext>
            </a:extLst>
          </p:cNvPr>
          <p:cNvSpPr txBox="1"/>
          <p:nvPr/>
        </p:nvSpPr>
        <p:spPr>
          <a:xfrm>
            <a:off x="8339951" y="4374231"/>
            <a:ext cx="392417" cy="400110"/>
          </a:xfrm>
          <a:prstGeom prst="rect">
            <a:avLst/>
          </a:prstGeom>
          <a:noFill/>
        </p:spPr>
        <p:txBody>
          <a:bodyPr wrap="square">
            <a:spAutoFit/>
          </a:bodyPr>
          <a:lstStyle/>
          <a:p>
            <a:r>
              <a:rPr lang="en-US" sz="2000" dirty="0">
                <a:latin typeface="Franklin Gothic Medium" panose="020B0603020102020204" pitchFamily="34" charset="0"/>
              </a:rPr>
              <a:t>F</a:t>
            </a:r>
            <a:endParaRPr lang="en-US" sz="2000" dirty="0"/>
          </a:p>
        </p:txBody>
      </p:sp>
    </p:spTree>
    <p:custDataLst>
      <p:tags r:id="rId1"/>
    </p:custDataLst>
    <p:extLst>
      <p:ext uri="{BB962C8B-B14F-4D97-AF65-F5344CB8AC3E}">
        <p14:creationId xmlns:p14="http://schemas.microsoft.com/office/powerpoint/2010/main" val="10629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18" grpId="0" animBg="1"/>
      <p:bldP spid="20" grpId="0" animBg="1"/>
      <p:bldP spid="21" grpId="0" animBg="1"/>
      <p:bldP spid="22" grpId="0" animBg="1"/>
      <p:bldP spid="54" grpId="0" animBg="1"/>
      <p:bldP spid="55" grpId="0" animBg="1"/>
      <p:bldP spid="57" grpId="0"/>
      <p:bldP spid="59" grpId="0"/>
      <p:bldP spid="79" grpId="0" animBg="1"/>
      <p:bldP spid="80" grpId="0" animBg="1"/>
      <p:bldP spid="81" grpId="0" animBg="1"/>
      <p:bldP spid="29" grpId="0"/>
      <p:bldP spid="31" grpId="0" animBg="1"/>
      <p:bldP spid="32" grpId="0"/>
      <p:bldP spid="33" grpId="0"/>
      <p:bldP spid="34" grpId="0"/>
      <p:bldP spid="35" grpId="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ADBD-E9E3-408F-AB3C-737F6754D164}"/>
              </a:ext>
            </a:extLst>
          </p:cNvPr>
          <p:cNvSpPr>
            <a:spLocks noGrp="1"/>
          </p:cNvSpPr>
          <p:nvPr>
            <p:ph type="title"/>
          </p:nvPr>
        </p:nvSpPr>
        <p:spPr>
          <a:xfrm>
            <a:off x="838200" y="743579"/>
            <a:ext cx="10515600" cy="1325563"/>
          </a:xfrm>
        </p:spPr>
        <p:txBody>
          <a:bodyPr/>
          <a:lstStyle/>
          <a:p>
            <a:pPr algn="ctr"/>
            <a:r>
              <a:rPr lang="en-US" sz="6000" dirty="0"/>
              <a:t>Goal</a:t>
            </a:r>
            <a:endParaRPr lang="en-US" dirty="0"/>
          </a:p>
        </p:txBody>
      </p:sp>
      <p:sp>
        <p:nvSpPr>
          <p:cNvPr id="4" name="Slide Number Placeholder 3">
            <a:extLst>
              <a:ext uri="{FF2B5EF4-FFF2-40B4-BE49-F238E27FC236}">
                <a16:creationId xmlns:a16="http://schemas.microsoft.com/office/drawing/2014/main" id="{CC35EA65-6ABD-47A9-8BB0-1C6B8D1389B8}"/>
              </a:ext>
            </a:extLst>
          </p:cNvPr>
          <p:cNvSpPr>
            <a:spLocks noGrp="1"/>
          </p:cNvSpPr>
          <p:nvPr>
            <p:ph type="sldNum" sz="quarter" idx="12"/>
          </p:nvPr>
        </p:nvSpPr>
        <p:spPr/>
        <p:txBody>
          <a:bodyPr/>
          <a:lstStyle/>
          <a:p>
            <a:fld id="{2B22A210-3B79-4DAC-ABC1-AB6C52281F7D}" type="slidenum">
              <a:rPr lang="en-US" smtClean="0"/>
              <a:t>5</a:t>
            </a:fld>
            <a:endParaRPr lang="en-US"/>
          </a:p>
        </p:txBody>
      </p:sp>
      <p:sp>
        <p:nvSpPr>
          <p:cNvPr id="7" name="Rectangle: Rounded Corners 6">
            <a:extLst>
              <a:ext uri="{FF2B5EF4-FFF2-40B4-BE49-F238E27FC236}">
                <a16:creationId xmlns:a16="http://schemas.microsoft.com/office/drawing/2014/main" id="{563CD743-6BD2-459A-AD3D-C1136DE8BF9D}"/>
              </a:ext>
            </a:extLst>
          </p:cNvPr>
          <p:cNvSpPr/>
          <p:nvPr/>
        </p:nvSpPr>
        <p:spPr>
          <a:xfrm>
            <a:off x="0" y="2394948"/>
            <a:ext cx="12192000" cy="148129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a:solidFill>
                  <a:schemeClr val="tx1"/>
                </a:solidFill>
                <a:latin typeface="Franklin Gothic Medium" panose="020B0603020102020204" pitchFamily="34" charset="0"/>
              </a:rPr>
              <a:t>Design and implement a </a:t>
            </a:r>
            <a:r>
              <a:rPr lang="en-US" sz="3800" dirty="0">
                <a:solidFill>
                  <a:schemeClr val="accent1">
                    <a:lumMod val="75000"/>
                  </a:schemeClr>
                </a:solidFill>
                <a:latin typeface="Franklin Gothic Medium" panose="020B0603020102020204" pitchFamily="34" charset="0"/>
              </a:rPr>
              <a:t>test case generator </a:t>
            </a:r>
            <a:r>
              <a:rPr lang="en-US" sz="3800" dirty="0">
                <a:solidFill>
                  <a:schemeClr val="tx1"/>
                </a:solidFill>
                <a:latin typeface="Franklin Gothic Medium" panose="020B0603020102020204" pitchFamily="34" charset="0"/>
              </a:rPr>
              <a:t>for </a:t>
            </a:r>
            <a:br>
              <a:rPr lang="en-US" sz="3800" dirty="0">
                <a:solidFill>
                  <a:schemeClr val="tx1"/>
                </a:solidFill>
                <a:latin typeface="Franklin Gothic Medium" panose="020B0603020102020204" pitchFamily="34" charset="0"/>
              </a:rPr>
            </a:br>
            <a:r>
              <a:rPr lang="en-US" sz="3800" dirty="0">
                <a:solidFill>
                  <a:schemeClr val="tx1"/>
                </a:solidFill>
                <a:latin typeface="Franklin Gothic Medium" panose="020B0603020102020204" pitchFamily="34" charset="0"/>
              </a:rPr>
              <a:t>better coverage in testing PM programs</a:t>
            </a:r>
          </a:p>
        </p:txBody>
      </p:sp>
      <p:pic>
        <p:nvPicPr>
          <p:cNvPr id="3" name="Picture 2">
            <a:extLst>
              <a:ext uri="{FF2B5EF4-FFF2-40B4-BE49-F238E27FC236}">
                <a16:creationId xmlns:a16="http://schemas.microsoft.com/office/drawing/2014/main" id="{DE491405-553D-5048-8B92-CF5198800F98}"/>
              </a:ext>
            </a:extLst>
          </p:cNvPr>
          <p:cNvPicPr>
            <a:picLocks noChangeAspect="1"/>
          </p:cNvPicPr>
          <p:nvPr/>
        </p:nvPicPr>
        <p:blipFill>
          <a:blip r:embed="rId3"/>
          <a:stretch>
            <a:fillRect/>
          </a:stretch>
        </p:blipFill>
        <p:spPr>
          <a:xfrm>
            <a:off x="2971800" y="5386161"/>
            <a:ext cx="1335314" cy="1335314"/>
          </a:xfrm>
          <a:prstGeom prst="rect">
            <a:avLst/>
          </a:prstGeom>
        </p:spPr>
      </p:pic>
      <p:sp>
        <p:nvSpPr>
          <p:cNvPr id="5" name="Rectangular Callout 4">
            <a:extLst>
              <a:ext uri="{FF2B5EF4-FFF2-40B4-BE49-F238E27FC236}">
                <a16:creationId xmlns:a16="http://schemas.microsoft.com/office/drawing/2014/main" id="{EA38036B-8796-604B-BF4F-AD6B7B15135C}"/>
              </a:ext>
            </a:extLst>
          </p:cNvPr>
          <p:cNvSpPr/>
          <p:nvPr/>
        </p:nvSpPr>
        <p:spPr>
          <a:xfrm>
            <a:off x="5442857" y="4790338"/>
            <a:ext cx="5192486" cy="914400"/>
          </a:xfrm>
          <a:prstGeom prst="wedgeRectCallout">
            <a:avLst>
              <a:gd name="adj1" fmla="val -72046"/>
              <a:gd name="adj2" fmla="val 3988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Franklin Gothic Medium" panose="020B0603020102020204" pitchFamily="34" charset="0"/>
              </a:rPr>
              <a:t>Can we use existing techniques?</a:t>
            </a:r>
          </a:p>
        </p:txBody>
      </p:sp>
    </p:spTree>
    <p:custDataLst>
      <p:tags r:id="rId1"/>
    </p:custDataLst>
    <p:extLst>
      <p:ext uri="{BB962C8B-B14F-4D97-AF65-F5344CB8AC3E}">
        <p14:creationId xmlns:p14="http://schemas.microsoft.com/office/powerpoint/2010/main" val="420859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5E1F-BEB9-4093-BED3-032ADF325574}"/>
              </a:ext>
            </a:extLst>
          </p:cNvPr>
          <p:cNvSpPr>
            <a:spLocks noGrp="1"/>
          </p:cNvSpPr>
          <p:nvPr>
            <p:ph type="title"/>
          </p:nvPr>
        </p:nvSpPr>
        <p:spPr/>
        <p:txBody>
          <a:bodyPr/>
          <a:lstStyle/>
          <a:p>
            <a:r>
              <a:rPr lang="en-US" dirty="0"/>
              <a:t>Generation Technique: Fuzzing</a:t>
            </a:r>
          </a:p>
        </p:txBody>
      </p:sp>
      <p:sp>
        <p:nvSpPr>
          <p:cNvPr id="3" name="Content Placeholder 2">
            <a:extLst>
              <a:ext uri="{FF2B5EF4-FFF2-40B4-BE49-F238E27FC236}">
                <a16:creationId xmlns:a16="http://schemas.microsoft.com/office/drawing/2014/main" id="{56E8C1B9-ACE3-4598-AD9D-6ABF8E728933}"/>
              </a:ext>
            </a:extLst>
          </p:cNvPr>
          <p:cNvSpPr>
            <a:spLocks noGrp="1"/>
          </p:cNvSpPr>
          <p:nvPr>
            <p:ph idx="1"/>
          </p:nvPr>
        </p:nvSpPr>
        <p:spPr>
          <a:xfrm>
            <a:off x="838200" y="1561331"/>
            <a:ext cx="10515600" cy="1874936"/>
          </a:xfrm>
        </p:spPr>
        <p:txBody>
          <a:bodyPr>
            <a:normAutofit/>
          </a:bodyPr>
          <a:lstStyle/>
          <a:p>
            <a:r>
              <a:rPr lang="en-US" dirty="0"/>
              <a:t>A common test case generating technique</a:t>
            </a:r>
          </a:p>
          <a:p>
            <a:r>
              <a:rPr lang="en-US" dirty="0"/>
              <a:t>Procedure of a </a:t>
            </a:r>
            <a:r>
              <a:rPr lang="en-US" dirty="0" err="1"/>
              <a:t>fuzzer</a:t>
            </a:r>
            <a:r>
              <a:rPr lang="en-US" dirty="0"/>
              <a:t>:</a:t>
            </a:r>
          </a:p>
        </p:txBody>
      </p:sp>
      <p:sp>
        <p:nvSpPr>
          <p:cNvPr id="23" name="Google Shape;286;p18">
            <a:extLst>
              <a:ext uri="{FF2B5EF4-FFF2-40B4-BE49-F238E27FC236}">
                <a16:creationId xmlns:a16="http://schemas.microsoft.com/office/drawing/2014/main" id="{325FB4B1-4C60-4F1A-B6F6-594643441061}"/>
              </a:ext>
            </a:extLst>
          </p:cNvPr>
          <p:cNvSpPr txBox="1"/>
          <p:nvPr/>
        </p:nvSpPr>
        <p:spPr>
          <a:xfrm>
            <a:off x="2302058" y="4887741"/>
            <a:ext cx="2345455" cy="3187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i="1" dirty="0">
                <a:latin typeface="Franklin Gothic Medium" panose="020B0603020102020204" pitchFamily="34" charset="0"/>
                <a:ea typeface="Times"/>
                <a:cs typeface="Times"/>
                <a:sym typeface="Times"/>
              </a:rPr>
              <a:t>Favored Test Cases</a:t>
            </a:r>
            <a:endParaRPr sz="2000" i="1" dirty="0">
              <a:latin typeface="Franklin Gothic Medium" panose="020B0603020102020204" pitchFamily="34" charset="0"/>
              <a:ea typeface="Times"/>
              <a:cs typeface="Times"/>
              <a:sym typeface="Times"/>
            </a:endParaRPr>
          </a:p>
        </p:txBody>
      </p:sp>
      <p:sp>
        <p:nvSpPr>
          <p:cNvPr id="8" name="Google Shape;267;p18">
            <a:extLst>
              <a:ext uri="{FF2B5EF4-FFF2-40B4-BE49-F238E27FC236}">
                <a16:creationId xmlns:a16="http://schemas.microsoft.com/office/drawing/2014/main" id="{E48923F5-6714-4DA5-8A91-825C6D193BF4}"/>
              </a:ext>
            </a:extLst>
          </p:cNvPr>
          <p:cNvSpPr/>
          <p:nvPr/>
        </p:nvSpPr>
        <p:spPr>
          <a:xfrm>
            <a:off x="1892559" y="4030293"/>
            <a:ext cx="1582227" cy="618555"/>
          </a:xfrm>
          <a:prstGeom prst="rect">
            <a:avLst/>
          </a:prstGeom>
          <a:solidFill>
            <a:schemeClr val="accent1">
              <a:lumMod val="40000"/>
              <a:lumOff val="60000"/>
            </a:schemeClr>
          </a:solidFill>
          <a:ln w="127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dirty="0">
                <a:latin typeface="Franklin Gothic Medium" panose="020B0603020102020204" pitchFamily="34" charset="0"/>
                <a:ea typeface="Times"/>
                <a:cs typeface="Times"/>
                <a:sym typeface="Times"/>
              </a:rPr>
              <a:t>Test Cases</a:t>
            </a:r>
            <a:endParaRPr sz="2000" dirty="0">
              <a:latin typeface="Franklin Gothic Medium" panose="020B0603020102020204" pitchFamily="34" charset="0"/>
              <a:ea typeface="Times"/>
              <a:cs typeface="Times"/>
              <a:sym typeface="Times"/>
            </a:endParaRPr>
          </a:p>
        </p:txBody>
      </p:sp>
      <p:sp>
        <p:nvSpPr>
          <p:cNvPr id="9" name="Google Shape;268;p18">
            <a:extLst>
              <a:ext uri="{FF2B5EF4-FFF2-40B4-BE49-F238E27FC236}">
                <a16:creationId xmlns:a16="http://schemas.microsoft.com/office/drawing/2014/main" id="{C496CB74-60B1-43E8-A253-C6AB79CBA729}"/>
              </a:ext>
            </a:extLst>
          </p:cNvPr>
          <p:cNvSpPr/>
          <p:nvPr/>
        </p:nvSpPr>
        <p:spPr>
          <a:xfrm>
            <a:off x="4726025" y="3402313"/>
            <a:ext cx="1514332" cy="618555"/>
          </a:xfrm>
          <a:prstGeom prst="rect">
            <a:avLst/>
          </a:prstGeom>
          <a:solidFill>
            <a:schemeClr val="accent1">
              <a:lumMod val="40000"/>
              <a:lumOff val="60000"/>
            </a:schemeClr>
          </a:solidFill>
          <a:ln w="127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dirty="0">
                <a:latin typeface="Franklin Gothic Medium" panose="020B0603020102020204" pitchFamily="34" charset="0"/>
                <a:ea typeface="Times"/>
                <a:cs typeface="Times"/>
                <a:sym typeface="Times"/>
              </a:rPr>
              <a:t>Mutation</a:t>
            </a:r>
            <a:endParaRPr sz="2000" dirty="0">
              <a:latin typeface="Franklin Gothic Medium" panose="020B0603020102020204" pitchFamily="34" charset="0"/>
              <a:ea typeface="Times"/>
              <a:cs typeface="Times"/>
              <a:sym typeface="Times"/>
            </a:endParaRPr>
          </a:p>
        </p:txBody>
      </p:sp>
      <p:sp>
        <p:nvSpPr>
          <p:cNvPr id="10" name="Google Shape;269;p18">
            <a:extLst>
              <a:ext uri="{FF2B5EF4-FFF2-40B4-BE49-F238E27FC236}">
                <a16:creationId xmlns:a16="http://schemas.microsoft.com/office/drawing/2014/main" id="{C874A880-3B4E-4701-83D6-28336E8F6AE5}"/>
              </a:ext>
            </a:extLst>
          </p:cNvPr>
          <p:cNvSpPr/>
          <p:nvPr/>
        </p:nvSpPr>
        <p:spPr>
          <a:xfrm>
            <a:off x="7734363" y="4030291"/>
            <a:ext cx="1561044" cy="618555"/>
          </a:xfrm>
          <a:prstGeom prst="rect">
            <a:avLst/>
          </a:prstGeom>
          <a:solidFill>
            <a:schemeClr val="accent1">
              <a:lumMod val="40000"/>
              <a:lumOff val="60000"/>
            </a:schemeClr>
          </a:solidFill>
          <a:ln w="127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dirty="0">
                <a:latin typeface="Franklin Gothic Medium" panose="020B0603020102020204" pitchFamily="34" charset="0"/>
                <a:ea typeface="Times"/>
                <a:cs typeface="Times"/>
                <a:sym typeface="Times"/>
              </a:rPr>
              <a:t>Execution</a:t>
            </a:r>
            <a:endParaRPr sz="2000" dirty="0">
              <a:latin typeface="Franklin Gothic Medium" panose="020B0603020102020204" pitchFamily="34" charset="0"/>
              <a:ea typeface="Times"/>
              <a:cs typeface="Times"/>
              <a:sym typeface="Times"/>
            </a:endParaRPr>
          </a:p>
        </p:txBody>
      </p:sp>
      <p:cxnSp>
        <p:nvCxnSpPr>
          <p:cNvPr id="11" name="Google Shape;270;p18">
            <a:extLst>
              <a:ext uri="{FF2B5EF4-FFF2-40B4-BE49-F238E27FC236}">
                <a16:creationId xmlns:a16="http://schemas.microsoft.com/office/drawing/2014/main" id="{0F171CAD-97E5-4BAC-9589-E646EB6EC77F}"/>
              </a:ext>
            </a:extLst>
          </p:cNvPr>
          <p:cNvCxnSpPr>
            <a:cxnSpLocks/>
            <a:stCxn id="8" idx="0"/>
            <a:endCxn id="9" idx="1"/>
          </p:cNvCxnSpPr>
          <p:nvPr/>
        </p:nvCxnSpPr>
        <p:spPr>
          <a:xfrm rot="5400000" flipH="1" flipV="1">
            <a:off x="3545498" y="2849766"/>
            <a:ext cx="318701" cy="2042353"/>
          </a:xfrm>
          <a:prstGeom prst="bentConnector2">
            <a:avLst/>
          </a:prstGeom>
          <a:noFill/>
          <a:ln w="38100" cap="flat" cmpd="sng">
            <a:solidFill>
              <a:srgbClr val="000000"/>
            </a:solidFill>
            <a:prstDash val="solid"/>
            <a:round/>
            <a:headEnd type="none" w="med" len="med"/>
            <a:tailEnd type="triangle" w="med" len="med"/>
          </a:ln>
        </p:spPr>
      </p:cxnSp>
      <p:cxnSp>
        <p:nvCxnSpPr>
          <p:cNvPr id="12" name="Google Shape;271;p18">
            <a:extLst>
              <a:ext uri="{FF2B5EF4-FFF2-40B4-BE49-F238E27FC236}">
                <a16:creationId xmlns:a16="http://schemas.microsoft.com/office/drawing/2014/main" id="{67E28447-43B6-4D0F-817B-3E32805A8A54}"/>
              </a:ext>
            </a:extLst>
          </p:cNvPr>
          <p:cNvCxnSpPr>
            <a:cxnSpLocks/>
            <a:stCxn id="9" idx="3"/>
            <a:endCxn id="10" idx="0"/>
          </p:cNvCxnSpPr>
          <p:nvPr/>
        </p:nvCxnSpPr>
        <p:spPr>
          <a:xfrm>
            <a:off x="6240357" y="3711590"/>
            <a:ext cx="2274528" cy="318701"/>
          </a:xfrm>
          <a:prstGeom prst="bentConnector2">
            <a:avLst/>
          </a:prstGeom>
          <a:noFill/>
          <a:ln w="38100" cap="flat" cmpd="sng">
            <a:solidFill>
              <a:srgbClr val="000000"/>
            </a:solidFill>
            <a:prstDash val="solid"/>
            <a:round/>
            <a:headEnd type="none" w="med" len="med"/>
            <a:tailEnd type="triangle" w="med" len="med"/>
          </a:ln>
        </p:spPr>
      </p:cxnSp>
      <p:cxnSp>
        <p:nvCxnSpPr>
          <p:cNvPr id="13" name="Google Shape;272;p18">
            <a:extLst>
              <a:ext uri="{FF2B5EF4-FFF2-40B4-BE49-F238E27FC236}">
                <a16:creationId xmlns:a16="http://schemas.microsoft.com/office/drawing/2014/main" id="{B0D5DF49-C46B-4FDF-8398-20D981CF29D3}"/>
              </a:ext>
            </a:extLst>
          </p:cNvPr>
          <p:cNvCxnSpPr>
            <a:cxnSpLocks/>
            <a:endCxn id="27" idx="3"/>
          </p:cNvCxnSpPr>
          <p:nvPr/>
        </p:nvCxnSpPr>
        <p:spPr>
          <a:xfrm rot="5400000">
            <a:off x="7267294" y="3622270"/>
            <a:ext cx="221197" cy="2274349"/>
          </a:xfrm>
          <a:prstGeom prst="bentConnector2">
            <a:avLst/>
          </a:prstGeom>
          <a:noFill/>
          <a:ln w="38100" cap="flat" cmpd="sng">
            <a:solidFill>
              <a:srgbClr val="000000"/>
            </a:solidFill>
            <a:prstDash val="solid"/>
            <a:round/>
            <a:headEnd type="none" w="med" len="med"/>
            <a:tailEnd type="triangle" w="med" len="med"/>
          </a:ln>
        </p:spPr>
      </p:cxnSp>
      <p:cxnSp>
        <p:nvCxnSpPr>
          <p:cNvPr id="14" name="Google Shape;274;p18">
            <a:extLst>
              <a:ext uri="{FF2B5EF4-FFF2-40B4-BE49-F238E27FC236}">
                <a16:creationId xmlns:a16="http://schemas.microsoft.com/office/drawing/2014/main" id="{63AF2E20-3731-4C4D-9400-36F49FC73F30}"/>
              </a:ext>
            </a:extLst>
          </p:cNvPr>
          <p:cNvCxnSpPr>
            <a:cxnSpLocks/>
            <a:stCxn id="27" idx="1"/>
            <a:endCxn id="8" idx="2"/>
          </p:cNvCxnSpPr>
          <p:nvPr/>
        </p:nvCxnSpPr>
        <p:spPr>
          <a:xfrm rot="10800000">
            <a:off x="2683673" y="4648849"/>
            <a:ext cx="2042352" cy="221195"/>
          </a:xfrm>
          <a:prstGeom prst="bentConnector2">
            <a:avLst/>
          </a:prstGeom>
          <a:noFill/>
          <a:ln w="38100" cap="flat" cmpd="sng">
            <a:solidFill>
              <a:srgbClr val="000000"/>
            </a:solidFill>
            <a:prstDash val="solid"/>
            <a:round/>
            <a:headEnd type="none" w="med" len="med"/>
            <a:tailEnd type="triangle" w="med" len="med"/>
          </a:ln>
        </p:spPr>
      </p:cxnSp>
      <p:sp>
        <p:nvSpPr>
          <p:cNvPr id="27" name="Google Shape;273;p18">
            <a:extLst>
              <a:ext uri="{FF2B5EF4-FFF2-40B4-BE49-F238E27FC236}">
                <a16:creationId xmlns:a16="http://schemas.microsoft.com/office/drawing/2014/main" id="{723DF683-EB02-4FC5-B8DB-213632C84B02}"/>
              </a:ext>
            </a:extLst>
          </p:cNvPr>
          <p:cNvSpPr/>
          <p:nvPr/>
        </p:nvSpPr>
        <p:spPr>
          <a:xfrm>
            <a:off x="4726025" y="4497460"/>
            <a:ext cx="1514692" cy="745166"/>
          </a:xfrm>
          <a:prstGeom prst="rect">
            <a:avLst/>
          </a:prstGeom>
          <a:solidFill>
            <a:schemeClr val="accent1">
              <a:lumMod val="40000"/>
              <a:lumOff val="60000"/>
            </a:schemeClr>
          </a:solidFill>
          <a:ln w="127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2000" dirty="0">
                <a:latin typeface="Franklin Gothic Medium" panose="020B0603020102020204" pitchFamily="34" charset="0"/>
                <a:ea typeface="Times"/>
                <a:cs typeface="Times"/>
                <a:sym typeface="Times"/>
              </a:rPr>
              <a:t>Test Case Selector</a:t>
            </a:r>
            <a:endParaRPr sz="2000" dirty="0">
              <a:latin typeface="Franklin Gothic Medium" panose="020B0603020102020204" pitchFamily="34" charset="0"/>
              <a:ea typeface="Times"/>
              <a:cs typeface="Times"/>
              <a:sym typeface="Times"/>
            </a:endParaRPr>
          </a:p>
        </p:txBody>
      </p:sp>
      <p:sp>
        <p:nvSpPr>
          <p:cNvPr id="22" name="Google Shape;285;p18">
            <a:extLst>
              <a:ext uri="{FF2B5EF4-FFF2-40B4-BE49-F238E27FC236}">
                <a16:creationId xmlns:a16="http://schemas.microsoft.com/office/drawing/2014/main" id="{9A76AE79-015B-47D8-81C9-D59396AA9280}"/>
              </a:ext>
            </a:extLst>
          </p:cNvPr>
          <p:cNvSpPr txBox="1"/>
          <p:nvPr/>
        </p:nvSpPr>
        <p:spPr>
          <a:xfrm>
            <a:off x="6189524" y="3335042"/>
            <a:ext cx="2591962" cy="3230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i="1" dirty="0">
                <a:latin typeface="Franklin Gothic Medium" panose="020B0603020102020204" pitchFamily="34" charset="0"/>
                <a:ea typeface="Times"/>
                <a:cs typeface="Times"/>
                <a:sym typeface="Times"/>
              </a:rPr>
              <a:t>Mutated Test Cases</a:t>
            </a:r>
            <a:endParaRPr sz="2000" i="1" dirty="0">
              <a:latin typeface="Franklin Gothic Medium" panose="020B0603020102020204" pitchFamily="34" charset="0"/>
              <a:ea typeface="Times"/>
              <a:cs typeface="Times"/>
              <a:sym typeface="Times"/>
            </a:endParaRPr>
          </a:p>
        </p:txBody>
      </p:sp>
      <p:sp>
        <p:nvSpPr>
          <p:cNvPr id="24" name="Google Shape;287;p18">
            <a:extLst>
              <a:ext uri="{FF2B5EF4-FFF2-40B4-BE49-F238E27FC236}">
                <a16:creationId xmlns:a16="http://schemas.microsoft.com/office/drawing/2014/main" id="{5626D84B-9E5E-4506-A6D8-0E7D9744B67E}"/>
              </a:ext>
            </a:extLst>
          </p:cNvPr>
          <p:cNvSpPr txBox="1"/>
          <p:nvPr/>
        </p:nvSpPr>
        <p:spPr>
          <a:xfrm>
            <a:off x="6189524" y="5035068"/>
            <a:ext cx="2709281" cy="3230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ts val="2000"/>
              </a:lnSpc>
              <a:spcBef>
                <a:spcPts val="0"/>
              </a:spcBef>
              <a:spcAft>
                <a:spcPts val="0"/>
              </a:spcAft>
              <a:buNone/>
            </a:pPr>
            <a:r>
              <a:rPr lang="en" sz="2000" i="1" dirty="0">
                <a:latin typeface="Franklin Gothic Medium" panose="020B0603020102020204" pitchFamily="34" charset="0"/>
                <a:ea typeface="Times"/>
                <a:cs typeface="Times"/>
                <a:sym typeface="Times"/>
              </a:rPr>
              <a:t>Statistics</a:t>
            </a:r>
            <a:br>
              <a:rPr lang="en" sz="2000" i="1" dirty="0">
                <a:latin typeface="Franklin Gothic Medium" panose="020B0603020102020204" pitchFamily="34" charset="0"/>
                <a:ea typeface="Times"/>
                <a:cs typeface="Times"/>
                <a:sym typeface="Times"/>
              </a:rPr>
            </a:br>
            <a:r>
              <a:rPr lang="en" sz="2000" i="1" dirty="0">
                <a:latin typeface="Franklin Gothic Medium" panose="020B0603020102020204" pitchFamily="34" charset="0"/>
                <a:ea typeface="Times"/>
                <a:cs typeface="Times"/>
                <a:sym typeface="Times"/>
              </a:rPr>
              <a:t> e.g., path coverage</a:t>
            </a:r>
            <a:endParaRPr sz="2000" i="1" dirty="0">
              <a:latin typeface="Franklin Gothic Medium" panose="020B0603020102020204" pitchFamily="34" charset="0"/>
              <a:ea typeface="Times"/>
              <a:cs typeface="Times"/>
              <a:sym typeface="Times"/>
            </a:endParaRPr>
          </a:p>
        </p:txBody>
      </p:sp>
      <p:sp>
        <p:nvSpPr>
          <p:cNvPr id="18" name="Speech Bubble: Rectangle 17">
            <a:extLst>
              <a:ext uri="{FF2B5EF4-FFF2-40B4-BE49-F238E27FC236}">
                <a16:creationId xmlns:a16="http://schemas.microsoft.com/office/drawing/2014/main" id="{D115B32D-567F-4E93-8357-CD4B8B016D71}"/>
              </a:ext>
            </a:extLst>
          </p:cNvPr>
          <p:cNvSpPr/>
          <p:nvPr/>
        </p:nvSpPr>
        <p:spPr>
          <a:xfrm>
            <a:off x="158682" y="2933176"/>
            <a:ext cx="2419828" cy="724960"/>
          </a:xfrm>
          <a:prstGeom prst="wedgeRectCallout">
            <a:avLst>
              <a:gd name="adj1" fmla="val 47127"/>
              <a:gd name="adj2" fmla="val 894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400" dirty="0">
                <a:solidFill>
                  <a:sysClr val="windowText" lastClr="000000"/>
                </a:solidFill>
                <a:latin typeface="Franklin Gothic Medium" panose="020B0603020102020204" pitchFamily="34" charset="0"/>
              </a:rPr>
              <a:t>Aspect I: </a:t>
            </a:r>
            <a:br>
              <a:rPr lang="en-US" sz="2400" dirty="0">
                <a:solidFill>
                  <a:sysClr val="windowText" lastClr="000000"/>
                </a:solidFill>
                <a:latin typeface="Franklin Gothic Medium" panose="020B0603020102020204" pitchFamily="34" charset="0"/>
              </a:rPr>
            </a:br>
            <a:r>
              <a:rPr lang="en-US" sz="2400" dirty="0">
                <a:solidFill>
                  <a:schemeClr val="accent1">
                    <a:lumMod val="75000"/>
                  </a:schemeClr>
                </a:solidFill>
                <a:latin typeface="Franklin Gothic Medium" panose="020B0603020102020204" pitchFamily="34" charset="0"/>
              </a:rPr>
              <a:t>Input Generation</a:t>
            </a:r>
          </a:p>
        </p:txBody>
      </p:sp>
      <p:sp>
        <p:nvSpPr>
          <p:cNvPr id="19" name="Speech Bubble: Rectangle 18">
            <a:extLst>
              <a:ext uri="{FF2B5EF4-FFF2-40B4-BE49-F238E27FC236}">
                <a16:creationId xmlns:a16="http://schemas.microsoft.com/office/drawing/2014/main" id="{CC81D2EA-83C0-4AE1-A649-98415D3C0DEF}"/>
              </a:ext>
            </a:extLst>
          </p:cNvPr>
          <p:cNvSpPr/>
          <p:nvPr/>
        </p:nvSpPr>
        <p:spPr>
          <a:xfrm>
            <a:off x="9152390" y="4719489"/>
            <a:ext cx="2419828" cy="724960"/>
          </a:xfrm>
          <a:prstGeom prst="wedgeRectCallout">
            <a:avLst>
              <a:gd name="adj1" fmla="val -85754"/>
              <a:gd name="adj2" fmla="val -35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400" dirty="0">
                <a:solidFill>
                  <a:sysClr val="windowText" lastClr="000000"/>
                </a:solidFill>
                <a:latin typeface="Franklin Gothic Medium" panose="020B0603020102020204" pitchFamily="34" charset="0"/>
              </a:rPr>
              <a:t>Aspect II: </a:t>
            </a:r>
            <a:r>
              <a:rPr lang="en-US" sz="2400" dirty="0">
                <a:solidFill>
                  <a:schemeClr val="accent1">
                    <a:lumMod val="75000"/>
                  </a:schemeClr>
                </a:solidFill>
                <a:latin typeface="Franklin Gothic Medium" panose="020B0603020102020204" pitchFamily="34" charset="0"/>
              </a:rPr>
              <a:t>Coverage Metric</a:t>
            </a:r>
          </a:p>
        </p:txBody>
      </p:sp>
      <p:sp>
        <p:nvSpPr>
          <p:cNvPr id="20" name="Slide Number Placeholder 3">
            <a:extLst>
              <a:ext uri="{FF2B5EF4-FFF2-40B4-BE49-F238E27FC236}">
                <a16:creationId xmlns:a16="http://schemas.microsoft.com/office/drawing/2014/main" id="{EBEF00BD-C20C-4BFD-9EB2-C2BC4A2B31E9}"/>
              </a:ext>
            </a:extLst>
          </p:cNvPr>
          <p:cNvSpPr>
            <a:spLocks noGrp="1"/>
          </p:cNvSpPr>
          <p:nvPr>
            <p:ph type="sldNum" sz="quarter" idx="12"/>
          </p:nvPr>
        </p:nvSpPr>
        <p:spPr>
          <a:xfrm>
            <a:off x="8610600" y="6356350"/>
            <a:ext cx="2743200" cy="365125"/>
          </a:xfrm>
        </p:spPr>
        <p:txBody>
          <a:bodyPr/>
          <a:lstStyle/>
          <a:p>
            <a:fld id="{09CBB891-A474-417A-9134-EF0307377039}" type="slidenum">
              <a:rPr lang="en-US" smtClean="0"/>
              <a:pPr/>
              <a:t>6</a:t>
            </a:fld>
            <a:endParaRPr lang="en-US" dirty="0"/>
          </a:p>
        </p:txBody>
      </p:sp>
      <p:sp>
        <p:nvSpPr>
          <p:cNvPr id="17" name="Rectangle: Rounded Corners 16">
            <a:extLst>
              <a:ext uri="{FF2B5EF4-FFF2-40B4-BE49-F238E27FC236}">
                <a16:creationId xmlns:a16="http://schemas.microsoft.com/office/drawing/2014/main" id="{571C5BE9-DB26-450B-8DAA-C4918FACA361}"/>
              </a:ext>
            </a:extLst>
          </p:cNvPr>
          <p:cNvSpPr/>
          <p:nvPr/>
        </p:nvSpPr>
        <p:spPr>
          <a:xfrm>
            <a:off x="0" y="5815225"/>
            <a:ext cx="12192000" cy="88437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Franklin Gothic Medium" panose="020B0603020102020204" pitchFamily="34" charset="0"/>
              </a:rPr>
              <a:t>What </a:t>
            </a:r>
            <a:r>
              <a:rPr lang="en-US" sz="3200" dirty="0">
                <a:solidFill>
                  <a:schemeClr val="accent1">
                    <a:lumMod val="75000"/>
                  </a:schemeClr>
                </a:solidFill>
                <a:latin typeface="Franklin Gothic Medium" panose="020B0603020102020204" pitchFamily="34" charset="0"/>
              </a:rPr>
              <a:t>input</a:t>
            </a:r>
            <a:r>
              <a:rPr lang="en-US" sz="3200" dirty="0">
                <a:solidFill>
                  <a:schemeClr val="tx1"/>
                </a:solidFill>
                <a:latin typeface="Franklin Gothic Medium" panose="020B0603020102020204" pitchFamily="34" charset="0"/>
              </a:rPr>
              <a:t> and </a:t>
            </a:r>
            <a:r>
              <a:rPr lang="en-US" sz="3200" dirty="0">
                <a:solidFill>
                  <a:schemeClr val="accent1">
                    <a:lumMod val="75000"/>
                  </a:schemeClr>
                </a:solidFill>
                <a:latin typeface="Franklin Gothic Medium" panose="020B0603020102020204" pitchFamily="34" charset="0"/>
              </a:rPr>
              <a:t>metric</a:t>
            </a:r>
            <a:r>
              <a:rPr lang="en-US" sz="3200" dirty="0">
                <a:solidFill>
                  <a:schemeClr val="tx1"/>
                </a:solidFill>
                <a:latin typeface="Franklin Gothic Medium" panose="020B0603020102020204" pitchFamily="34" charset="0"/>
              </a:rPr>
              <a:t> are needed to fuzz PM programs?</a:t>
            </a:r>
          </a:p>
        </p:txBody>
      </p:sp>
    </p:spTree>
    <p:custDataLst>
      <p:tags r:id="rId1"/>
    </p:custDataLst>
    <p:extLst>
      <p:ext uri="{BB962C8B-B14F-4D97-AF65-F5344CB8AC3E}">
        <p14:creationId xmlns:p14="http://schemas.microsoft.com/office/powerpoint/2010/main" val="408250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p:bldP spid="8" grpId="0" animBg="1"/>
      <p:bldP spid="9" grpId="0" animBg="1"/>
      <p:bldP spid="10" grpId="0" animBg="1"/>
      <p:bldP spid="27" grpId="0" animBg="1"/>
      <p:bldP spid="22" grpId="0"/>
      <p:bldP spid="24" grpId="0"/>
      <p:bldP spid="18" grpId="0" animBg="1"/>
      <p:bldP spid="19"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1A55-B5F2-482E-B707-C321204B0E01}"/>
              </a:ext>
            </a:extLst>
          </p:cNvPr>
          <p:cNvSpPr>
            <a:spLocks noGrp="1"/>
          </p:cNvSpPr>
          <p:nvPr>
            <p:ph type="title"/>
          </p:nvPr>
        </p:nvSpPr>
        <p:spPr/>
        <p:txBody>
          <a:bodyPr/>
          <a:lstStyle/>
          <a:p>
            <a:r>
              <a:rPr lang="en-US" dirty="0"/>
              <a:t>Aspect I: Input Generation</a:t>
            </a:r>
          </a:p>
        </p:txBody>
      </p:sp>
      <p:sp>
        <p:nvSpPr>
          <p:cNvPr id="3" name="Content Placeholder 2">
            <a:extLst>
              <a:ext uri="{FF2B5EF4-FFF2-40B4-BE49-F238E27FC236}">
                <a16:creationId xmlns:a16="http://schemas.microsoft.com/office/drawing/2014/main" id="{8F67F455-89AE-4F5A-8777-24C115F4836D}"/>
              </a:ext>
            </a:extLst>
          </p:cNvPr>
          <p:cNvSpPr>
            <a:spLocks noGrp="1"/>
          </p:cNvSpPr>
          <p:nvPr>
            <p:ph idx="1"/>
          </p:nvPr>
        </p:nvSpPr>
        <p:spPr>
          <a:xfrm>
            <a:off x="838200" y="1698625"/>
            <a:ext cx="10515600" cy="1411076"/>
          </a:xfrm>
        </p:spPr>
        <p:txBody>
          <a:bodyPr/>
          <a:lstStyle/>
          <a:p>
            <a:r>
              <a:rPr lang="en-US" dirty="0"/>
              <a:t>Input to PM programs</a:t>
            </a:r>
          </a:p>
          <a:p>
            <a:pPr lvl="1"/>
            <a:r>
              <a:rPr lang="en-US" dirty="0"/>
              <a:t>Input commands</a:t>
            </a:r>
          </a:p>
          <a:p>
            <a:pPr lvl="1"/>
            <a:r>
              <a:rPr lang="en-US" dirty="0"/>
              <a:t>PM Images: </a:t>
            </a:r>
            <a:r>
              <a:rPr lang="en-US" dirty="0">
                <a:solidFill>
                  <a:schemeClr val="accent6">
                    <a:lumMod val="75000"/>
                  </a:schemeClr>
                </a:solidFill>
              </a:rPr>
              <a:t>normal images </a:t>
            </a:r>
            <a:r>
              <a:rPr lang="en-US" dirty="0"/>
              <a:t>and</a:t>
            </a:r>
            <a:r>
              <a:rPr lang="en-US" dirty="0">
                <a:solidFill>
                  <a:schemeClr val="accent1">
                    <a:lumMod val="75000"/>
                  </a:schemeClr>
                </a:solidFill>
              </a:rPr>
              <a:t> </a:t>
            </a:r>
            <a:r>
              <a:rPr lang="en-US" dirty="0">
                <a:solidFill>
                  <a:srgbClr val="C00000"/>
                </a:solidFill>
              </a:rPr>
              <a:t>crash images</a:t>
            </a:r>
          </a:p>
        </p:txBody>
      </p:sp>
      <p:sp>
        <p:nvSpPr>
          <p:cNvPr id="66" name="Slide Number Placeholder 3">
            <a:extLst>
              <a:ext uri="{FF2B5EF4-FFF2-40B4-BE49-F238E27FC236}">
                <a16:creationId xmlns:a16="http://schemas.microsoft.com/office/drawing/2014/main" id="{3796B8A0-925E-42E0-BA7C-E5738EFEC780}"/>
              </a:ext>
            </a:extLst>
          </p:cNvPr>
          <p:cNvSpPr>
            <a:spLocks noGrp="1"/>
          </p:cNvSpPr>
          <p:nvPr>
            <p:ph type="sldNum" sz="quarter" idx="12"/>
          </p:nvPr>
        </p:nvSpPr>
        <p:spPr>
          <a:xfrm>
            <a:off x="8610600" y="6356350"/>
            <a:ext cx="2743200" cy="365125"/>
          </a:xfrm>
        </p:spPr>
        <p:txBody>
          <a:bodyPr/>
          <a:lstStyle/>
          <a:p>
            <a:fld id="{09CBB891-A474-417A-9134-EF0307377039}" type="slidenum">
              <a:rPr lang="en-US" smtClean="0"/>
              <a:pPr/>
              <a:t>7</a:t>
            </a:fld>
            <a:endParaRPr lang="en-US" dirty="0"/>
          </a:p>
        </p:txBody>
      </p:sp>
      <p:sp>
        <p:nvSpPr>
          <p:cNvPr id="39" name="Google Shape;99;p15">
            <a:extLst>
              <a:ext uri="{FF2B5EF4-FFF2-40B4-BE49-F238E27FC236}">
                <a16:creationId xmlns:a16="http://schemas.microsoft.com/office/drawing/2014/main" id="{E7A5A0E8-BCE2-4DA5-BBE6-B28BEB39149A}"/>
              </a:ext>
            </a:extLst>
          </p:cNvPr>
          <p:cNvSpPr txBox="1"/>
          <p:nvPr/>
        </p:nvSpPr>
        <p:spPr>
          <a:xfrm>
            <a:off x="472533" y="5091713"/>
            <a:ext cx="2267031" cy="6216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ts val="2400"/>
              </a:lnSpc>
              <a:spcBef>
                <a:spcPts val="0"/>
              </a:spcBef>
              <a:spcAft>
                <a:spcPts val="0"/>
              </a:spcAft>
              <a:buNone/>
            </a:pPr>
            <a:r>
              <a:rPr lang="en" sz="2400" dirty="0">
                <a:latin typeface="Franklin Gothic Medium" panose="020B0603020102020204" pitchFamily="34" charset="0"/>
                <a:ea typeface="Times"/>
                <a:cs typeface="Times"/>
                <a:sym typeface="Times"/>
              </a:rPr>
              <a:t>PM Image</a:t>
            </a:r>
          </a:p>
          <a:p>
            <a:pPr marL="0" lvl="0" indent="0" algn="ctr" rtl="0">
              <a:lnSpc>
                <a:spcPts val="2400"/>
              </a:lnSpc>
              <a:spcBef>
                <a:spcPts val="0"/>
              </a:spcBef>
              <a:spcAft>
                <a:spcPts val="0"/>
              </a:spcAft>
              <a:buNone/>
            </a:pPr>
            <a:r>
              <a:rPr lang="en" sz="2400" dirty="0">
                <a:latin typeface="Franklin Gothic Medium" panose="020B0603020102020204" pitchFamily="34" charset="0"/>
                <a:ea typeface="Times"/>
                <a:cs typeface="Times"/>
                <a:sym typeface="Times"/>
              </a:rPr>
              <a:t>(Empty)</a:t>
            </a:r>
            <a:endParaRPr sz="2400" dirty="0">
              <a:latin typeface="Franklin Gothic Medium" panose="020B0603020102020204" pitchFamily="34" charset="0"/>
              <a:ea typeface="Times"/>
              <a:cs typeface="Times"/>
              <a:sym typeface="Times"/>
            </a:endParaRPr>
          </a:p>
        </p:txBody>
      </p:sp>
      <p:grpSp>
        <p:nvGrpSpPr>
          <p:cNvPr id="40" name="Google Shape;104;p15">
            <a:extLst>
              <a:ext uri="{FF2B5EF4-FFF2-40B4-BE49-F238E27FC236}">
                <a16:creationId xmlns:a16="http://schemas.microsoft.com/office/drawing/2014/main" id="{3FF1698A-CA6C-4322-87E7-12BBE87DCA79}"/>
              </a:ext>
            </a:extLst>
          </p:cNvPr>
          <p:cNvGrpSpPr/>
          <p:nvPr/>
        </p:nvGrpSpPr>
        <p:grpSpPr>
          <a:xfrm>
            <a:off x="958604" y="4193262"/>
            <a:ext cx="1426757" cy="803883"/>
            <a:chOff x="803325" y="192425"/>
            <a:chExt cx="993375" cy="559700"/>
          </a:xfrm>
        </p:grpSpPr>
        <p:pic>
          <p:nvPicPr>
            <p:cNvPr id="41" name="Google Shape;105;p15">
              <a:extLst>
                <a:ext uri="{FF2B5EF4-FFF2-40B4-BE49-F238E27FC236}">
                  <a16:creationId xmlns:a16="http://schemas.microsoft.com/office/drawing/2014/main" id="{015326FB-4894-4D05-998C-BCA9DA878EF3}"/>
                </a:ext>
              </a:extLst>
            </p:cNvPr>
            <p:cNvPicPr preferRelativeResize="0"/>
            <p:nvPr/>
          </p:nvPicPr>
          <p:blipFill rotWithShape="1">
            <a:blip r:embed="rId3">
              <a:alphaModFix/>
            </a:blip>
            <a:srcRect l="9371" t="31746" r="8425" b="39362"/>
            <a:stretch/>
          </p:blipFill>
          <p:spPr>
            <a:xfrm>
              <a:off x="803325" y="425339"/>
              <a:ext cx="860965" cy="326786"/>
            </a:xfrm>
            <a:prstGeom prst="rect">
              <a:avLst/>
            </a:prstGeom>
            <a:noFill/>
            <a:ln>
              <a:noFill/>
            </a:ln>
          </p:spPr>
        </p:pic>
        <p:grpSp>
          <p:nvGrpSpPr>
            <p:cNvPr id="42" name="Google Shape;106;p15">
              <a:extLst>
                <a:ext uri="{FF2B5EF4-FFF2-40B4-BE49-F238E27FC236}">
                  <a16:creationId xmlns:a16="http://schemas.microsoft.com/office/drawing/2014/main" id="{959FC359-F1C3-4069-882F-E0A52D181CC4}"/>
                </a:ext>
              </a:extLst>
            </p:cNvPr>
            <p:cNvGrpSpPr/>
            <p:nvPr/>
          </p:nvGrpSpPr>
          <p:grpSpPr>
            <a:xfrm>
              <a:off x="1426800" y="192425"/>
              <a:ext cx="369900" cy="322800"/>
              <a:chOff x="1514875" y="-205250"/>
              <a:chExt cx="369900" cy="322800"/>
            </a:xfrm>
          </p:grpSpPr>
          <p:sp>
            <p:nvSpPr>
              <p:cNvPr id="43" name="Google Shape;107;p15">
                <a:extLst>
                  <a:ext uri="{FF2B5EF4-FFF2-40B4-BE49-F238E27FC236}">
                    <a16:creationId xmlns:a16="http://schemas.microsoft.com/office/drawing/2014/main" id="{E095E6F2-9D2B-4895-A5C0-EE4FFC54869F}"/>
                  </a:ext>
                </a:extLst>
              </p:cNvPr>
              <p:cNvSpPr/>
              <p:nvPr/>
            </p:nvSpPr>
            <p:spPr>
              <a:xfrm>
                <a:off x="1514875" y="-43850"/>
                <a:ext cx="369900" cy="1614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cxnSp>
            <p:nvCxnSpPr>
              <p:cNvPr id="44" name="Google Shape;108;p15">
                <a:extLst>
                  <a:ext uri="{FF2B5EF4-FFF2-40B4-BE49-F238E27FC236}">
                    <a16:creationId xmlns:a16="http://schemas.microsoft.com/office/drawing/2014/main" id="{40F81B7C-455E-4971-A262-5B3390385A1B}"/>
                  </a:ext>
                </a:extLst>
              </p:cNvPr>
              <p:cNvCxnSpPr>
                <a:stCxn id="51" idx="2"/>
                <a:endCxn id="43" idx="2"/>
              </p:cNvCxnSpPr>
              <p:nvPr/>
            </p:nvCxnSpPr>
            <p:spPr>
              <a:xfrm>
                <a:off x="1514875" y="-124550"/>
                <a:ext cx="0" cy="161400"/>
              </a:xfrm>
              <a:prstGeom prst="straightConnector1">
                <a:avLst/>
              </a:prstGeom>
              <a:noFill/>
              <a:ln w="9525" cap="flat" cmpd="sng">
                <a:solidFill>
                  <a:srgbClr val="000000"/>
                </a:solidFill>
                <a:prstDash val="solid"/>
                <a:round/>
                <a:headEnd type="none" w="med" len="med"/>
                <a:tailEnd type="none" w="med" len="med"/>
              </a:ln>
            </p:spPr>
          </p:cxnSp>
          <p:cxnSp>
            <p:nvCxnSpPr>
              <p:cNvPr id="45" name="Google Shape;110;p15">
                <a:extLst>
                  <a:ext uri="{FF2B5EF4-FFF2-40B4-BE49-F238E27FC236}">
                    <a16:creationId xmlns:a16="http://schemas.microsoft.com/office/drawing/2014/main" id="{E8D714B2-3C46-4903-AE1A-23A9290A45BB}"/>
                  </a:ext>
                </a:extLst>
              </p:cNvPr>
              <p:cNvCxnSpPr>
                <a:stCxn id="51" idx="6"/>
                <a:endCxn id="43" idx="6"/>
              </p:cNvCxnSpPr>
              <p:nvPr/>
            </p:nvCxnSpPr>
            <p:spPr>
              <a:xfrm>
                <a:off x="1884775" y="-124550"/>
                <a:ext cx="0" cy="161400"/>
              </a:xfrm>
              <a:prstGeom prst="straightConnector1">
                <a:avLst/>
              </a:prstGeom>
              <a:noFill/>
              <a:ln w="9525" cap="flat" cmpd="sng">
                <a:solidFill>
                  <a:srgbClr val="000000"/>
                </a:solidFill>
                <a:prstDash val="solid"/>
                <a:round/>
                <a:headEnd type="none" w="med" len="med"/>
                <a:tailEnd type="none" w="med" len="med"/>
              </a:ln>
            </p:spPr>
          </p:cxnSp>
          <p:sp>
            <p:nvSpPr>
              <p:cNvPr id="46" name="Google Shape;111;p15">
                <a:extLst>
                  <a:ext uri="{FF2B5EF4-FFF2-40B4-BE49-F238E27FC236}">
                    <a16:creationId xmlns:a16="http://schemas.microsoft.com/office/drawing/2014/main" id="{F484C1C3-AE8A-4EA5-A1F7-D092A0AE1C98}"/>
                  </a:ext>
                </a:extLst>
              </p:cNvPr>
              <p:cNvSpPr/>
              <p:nvPr/>
            </p:nvSpPr>
            <p:spPr>
              <a:xfrm>
                <a:off x="1519500" y="-21725"/>
                <a:ext cx="31200" cy="588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47" name="Google Shape;112;p15">
                <a:extLst>
                  <a:ext uri="{FF2B5EF4-FFF2-40B4-BE49-F238E27FC236}">
                    <a16:creationId xmlns:a16="http://schemas.microsoft.com/office/drawing/2014/main" id="{AFE9C589-0344-4826-9E5F-D6B228713D24}"/>
                  </a:ext>
                </a:extLst>
              </p:cNvPr>
              <p:cNvSpPr/>
              <p:nvPr/>
            </p:nvSpPr>
            <p:spPr>
              <a:xfrm>
                <a:off x="1848539" y="-21725"/>
                <a:ext cx="31200" cy="588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48" name="Google Shape;113;p15">
                <a:extLst>
                  <a:ext uri="{FF2B5EF4-FFF2-40B4-BE49-F238E27FC236}">
                    <a16:creationId xmlns:a16="http://schemas.microsoft.com/office/drawing/2014/main" id="{B3651A04-48C4-424F-BD23-22D4C4BD5BEB}"/>
                  </a:ext>
                </a:extLst>
              </p:cNvPr>
              <p:cNvSpPr/>
              <p:nvPr/>
            </p:nvSpPr>
            <p:spPr>
              <a:xfrm>
                <a:off x="1514875" y="-124325"/>
                <a:ext cx="369900" cy="1614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49" name="Google Shape;114;p15">
                <a:extLst>
                  <a:ext uri="{FF2B5EF4-FFF2-40B4-BE49-F238E27FC236}">
                    <a16:creationId xmlns:a16="http://schemas.microsoft.com/office/drawing/2014/main" id="{E9FCE3FE-F0D7-451A-9EAC-DB12241F43A1}"/>
                  </a:ext>
                </a:extLst>
              </p:cNvPr>
              <p:cNvSpPr/>
              <p:nvPr/>
            </p:nvSpPr>
            <p:spPr>
              <a:xfrm>
                <a:off x="1519500" y="-108050"/>
                <a:ext cx="31200" cy="642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50" name="Google Shape;115;p15">
                <a:extLst>
                  <a:ext uri="{FF2B5EF4-FFF2-40B4-BE49-F238E27FC236}">
                    <a16:creationId xmlns:a16="http://schemas.microsoft.com/office/drawing/2014/main" id="{54F1511C-02E8-490F-8A16-1351E9DB5499}"/>
                  </a:ext>
                </a:extLst>
              </p:cNvPr>
              <p:cNvSpPr/>
              <p:nvPr/>
            </p:nvSpPr>
            <p:spPr>
              <a:xfrm>
                <a:off x="1848550" y="-108050"/>
                <a:ext cx="31200" cy="642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51" name="Google Shape;109;p15">
                <a:extLst>
                  <a:ext uri="{FF2B5EF4-FFF2-40B4-BE49-F238E27FC236}">
                    <a16:creationId xmlns:a16="http://schemas.microsoft.com/office/drawing/2014/main" id="{46262820-C69D-4281-8818-018CD99C09BD}"/>
                  </a:ext>
                </a:extLst>
              </p:cNvPr>
              <p:cNvSpPr/>
              <p:nvPr/>
            </p:nvSpPr>
            <p:spPr>
              <a:xfrm>
                <a:off x="1514875" y="-205250"/>
                <a:ext cx="369900" cy="1614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grpSp>
      </p:grpSp>
      <p:sp>
        <p:nvSpPr>
          <p:cNvPr id="53" name="Google Shape;116;p15">
            <a:extLst>
              <a:ext uri="{FF2B5EF4-FFF2-40B4-BE49-F238E27FC236}">
                <a16:creationId xmlns:a16="http://schemas.microsoft.com/office/drawing/2014/main" id="{B727A0AC-6889-4507-BEEC-DE283BF5ECC0}"/>
              </a:ext>
            </a:extLst>
          </p:cNvPr>
          <p:cNvSpPr txBox="1"/>
          <p:nvPr/>
        </p:nvSpPr>
        <p:spPr>
          <a:xfrm>
            <a:off x="2209375" y="3621975"/>
            <a:ext cx="2886667" cy="4025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00" dirty="0">
                <a:latin typeface="Franklin Gothic Medium" panose="020B0603020102020204" pitchFamily="34" charset="0"/>
                <a:ea typeface="Times"/>
                <a:cs typeface="Times"/>
                <a:sym typeface="Times"/>
              </a:rPr>
              <a:t>Commands</a:t>
            </a:r>
            <a:endParaRPr sz="2400" dirty="0">
              <a:latin typeface="Franklin Gothic Medium" panose="020B0603020102020204" pitchFamily="34" charset="0"/>
              <a:ea typeface="Times"/>
              <a:cs typeface="Times"/>
              <a:sym typeface="Times"/>
            </a:endParaRPr>
          </a:p>
        </p:txBody>
      </p:sp>
      <p:grpSp>
        <p:nvGrpSpPr>
          <p:cNvPr id="54" name="Google Shape;118;p15">
            <a:extLst>
              <a:ext uri="{FF2B5EF4-FFF2-40B4-BE49-F238E27FC236}">
                <a16:creationId xmlns:a16="http://schemas.microsoft.com/office/drawing/2014/main" id="{FD168067-48D1-420F-9CD6-F66AAFB683F2}"/>
              </a:ext>
            </a:extLst>
          </p:cNvPr>
          <p:cNvGrpSpPr/>
          <p:nvPr/>
        </p:nvGrpSpPr>
        <p:grpSpPr>
          <a:xfrm>
            <a:off x="8378428" y="4186118"/>
            <a:ext cx="55122" cy="41858"/>
            <a:chOff x="4650000" y="397850"/>
            <a:chExt cx="32000" cy="24300"/>
          </a:xfrm>
        </p:grpSpPr>
        <p:sp>
          <p:nvSpPr>
            <p:cNvPr id="60" name="Google Shape;119;p15">
              <a:extLst>
                <a:ext uri="{FF2B5EF4-FFF2-40B4-BE49-F238E27FC236}">
                  <a16:creationId xmlns:a16="http://schemas.microsoft.com/office/drawing/2014/main" id="{80A7878B-F83D-45A9-AA7C-F5BCD9CD4D30}"/>
                </a:ext>
              </a:extLst>
            </p:cNvPr>
            <p:cNvSpPr/>
            <p:nvPr/>
          </p:nvSpPr>
          <p:spPr>
            <a:xfrm>
              <a:off x="4657700" y="397850"/>
              <a:ext cx="24300" cy="24300"/>
            </a:xfrm>
            <a:prstGeom prst="ellipse">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61" name="Google Shape;120;p15">
              <a:extLst>
                <a:ext uri="{FF2B5EF4-FFF2-40B4-BE49-F238E27FC236}">
                  <a16:creationId xmlns:a16="http://schemas.microsoft.com/office/drawing/2014/main" id="{9EC620E1-1B10-4E6B-8DB1-C20CEF28CD30}"/>
                </a:ext>
              </a:extLst>
            </p:cNvPr>
            <p:cNvSpPr/>
            <p:nvPr/>
          </p:nvSpPr>
          <p:spPr>
            <a:xfrm>
              <a:off x="4650000" y="399200"/>
              <a:ext cx="24300" cy="216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grpSp>
      <p:grpSp>
        <p:nvGrpSpPr>
          <p:cNvPr id="62" name="Group 61">
            <a:extLst>
              <a:ext uri="{FF2B5EF4-FFF2-40B4-BE49-F238E27FC236}">
                <a16:creationId xmlns:a16="http://schemas.microsoft.com/office/drawing/2014/main" id="{B9CFC306-A6E9-4D81-BAFD-FE4E72AF450F}"/>
              </a:ext>
            </a:extLst>
          </p:cNvPr>
          <p:cNvGrpSpPr/>
          <p:nvPr/>
        </p:nvGrpSpPr>
        <p:grpSpPr>
          <a:xfrm>
            <a:off x="5220879" y="4205240"/>
            <a:ext cx="1432198" cy="807365"/>
            <a:chOff x="5609634" y="4337578"/>
            <a:chExt cx="1432198" cy="807365"/>
          </a:xfrm>
        </p:grpSpPr>
        <p:pic>
          <p:nvPicPr>
            <p:cNvPr id="63" name="Google Shape;126;p15">
              <a:extLst>
                <a:ext uri="{FF2B5EF4-FFF2-40B4-BE49-F238E27FC236}">
                  <a16:creationId xmlns:a16="http://schemas.microsoft.com/office/drawing/2014/main" id="{4EC6BB56-7DF3-4B31-B0AB-6B17E6170198}"/>
                </a:ext>
              </a:extLst>
            </p:cNvPr>
            <p:cNvPicPr preferRelativeResize="0"/>
            <p:nvPr/>
          </p:nvPicPr>
          <p:blipFill rotWithShape="1">
            <a:blip r:embed="rId3">
              <a:alphaModFix/>
            </a:blip>
            <a:srcRect l="9371" t="31746" r="8425" b="39362"/>
            <a:stretch/>
          </p:blipFill>
          <p:spPr>
            <a:xfrm>
              <a:off x="5609634" y="4673554"/>
              <a:ext cx="1241868" cy="471389"/>
            </a:xfrm>
            <a:prstGeom prst="rect">
              <a:avLst/>
            </a:prstGeom>
            <a:noFill/>
            <a:ln>
              <a:noFill/>
            </a:ln>
          </p:spPr>
        </p:pic>
        <p:grpSp>
          <p:nvGrpSpPr>
            <p:cNvPr id="64" name="Google Shape;127;p15">
              <a:extLst>
                <a:ext uri="{FF2B5EF4-FFF2-40B4-BE49-F238E27FC236}">
                  <a16:creationId xmlns:a16="http://schemas.microsoft.com/office/drawing/2014/main" id="{50CA9454-6EC1-4893-8F53-E7B0C92ACFFE}"/>
                </a:ext>
              </a:extLst>
            </p:cNvPr>
            <p:cNvGrpSpPr/>
            <p:nvPr/>
          </p:nvGrpSpPr>
          <p:grpSpPr>
            <a:xfrm>
              <a:off x="5619472" y="4337578"/>
              <a:ext cx="1422360" cy="771523"/>
              <a:chOff x="5088150" y="47013"/>
              <a:chExt cx="986175" cy="534862"/>
            </a:xfrm>
          </p:grpSpPr>
          <p:sp>
            <p:nvSpPr>
              <p:cNvPr id="65" name="Google Shape;128;p15">
                <a:extLst>
                  <a:ext uri="{FF2B5EF4-FFF2-40B4-BE49-F238E27FC236}">
                    <a16:creationId xmlns:a16="http://schemas.microsoft.com/office/drawing/2014/main" id="{09971038-35DA-4D17-A90C-EBD4CC1883FF}"/>
                  </a:ext>
                </a:extLst>
              </p:cNvPr>
              <p:cNvSpPr/>
              <p:nvPr/>
            </p:nvSpPr>
            <p:spPr>
              <a:xfrm>
                <a:off x="5088150" y="305875"/>
                <a:ext cx="836700" cy="276000"/>
              </a:xfrm>
              <a:prstGeom prst="rect">
                <a:avLst/>
              </a:prstGeom>
              <a:solidFill>
                <a:srgbClr val="A1D58A">
                  <a:alpha val="430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grpSp>
            <p:nvGrpSpPr>
              <p:cNvPr id="67" name="Google Shape;129;p15">
                <a:extLst>
                  <a:ext uri="{FF2B5EF4-FFF2-40B4-BE49-F238E27FC236}">
                    <a16:creationId xmlns:a16="http://schemas.microsoft.com/office/drawing/2014/main" id="{3632F7C7-E270-4904-91D7-C04A41872EE7}"/>
                  </a:ext>
                </a:extLst>
              </p:cNvPr>
              <p:cNvGrpSpPr/>
              <p:nvPr/>
            </p:nvGrpSpPr>
            <p:grpSpPr>
              <a:xfrm>
                <a:off x="5704425" y="47013"/>
                <a:ext cx="369900" cy="322800"/>
                <a:chOff x="1514875" y="-205250"/>
                <a:chExt cx="369900" cy="322800"/>
              </a:xfrm>
            </p:grpSpPr>
            <p:sp>
              <p:nvSpPr>
                <p:cNvPr id="68" name="Google Shape;130;p15">
                  <a:extLst>
                    <a:ext uri="{FF2B5EF4-FFF2-40B4-BE49-F238E27FC236}">
                      <a16:creationId xmlns:a16="http://schemas.microsoft.com/office/drawing/2014/main" id="{06E1879A-5E80-43B4-9B5A-0C0E0043EBB7}"/>
                    </a:ext>
                  </a:extLst>
                </p:cNvPr>
                <p:cNvSpPr/>
                <p:nvPr/>
              </p:nvSpPr>
              <p:spPr>
                <a:xfrm>
                  <a:off x="1514875" y="-43850"/>
                  <a:ext cx="369900" cy="161400"/>
                </a:xfrm>
                <a:prstGeom prst="ellipse">
                  <a:avLst/>
                </a:prstGeom>
                <a:solidFill>
                  <a:srgbClr val="D9EAD3"/>
                </a:solidFill>
                <a:ln w="9525" cap="flat" cmpd="sng">
                  <a:solidFill>
                    <a:srgbClr val="64795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cxnSp>
              <p:nvCxnSpPr>
                <p:cNvPr id="69" name="Google Shape;131;p15">
                  <a:extLst>
                    <a:ext uri="{FF2B5EF4-FFF2-40B4-BE49-F238E27FC236}">
                      <a16:creationId xmlns:a16="http://schemas.microsoft.com/office/drawing/2014/main" id="{8D999CEF-2756-4A43-9B16-408332DC02F6}"/>
                    </a:ext>
                  </a:extLst>
                </p:cNvPr>
                <p:cNvCxnSpPr>
                  <a:stCxn id="76" idx="2"/>
                  <a:endCxn id="68" idx="2"/>
                </p:cNvCxnSpPr>
                <p:nvPr/>
              </p:nvCxnSpPr>
              <p:spPr>
                <a:xfrm>
                  <a:off x="1514875" y="-124550"/>
                  <a:ext cx="0" cy="161400"/>
                </a:xfrm>
                <a:prstGeom prst="straightConnector1">
                  <a:avLst/>
                </a:prstGeom>
                <a:noFill/>
                <a:ln w="9525" cap="flat" cmpd="sng">
                  <a:solidFill>
                    <a:srgbClr val="64795A"/>
                  </a:solidFill>
                  <a:prstDash val="solid"/>
                  <a:round/>
                  <a:headEnd type="none" w="med" len="med"/>
                  <a:tailEnd type="none" w="med" len="med"/>
                </a:ln>
              </p:spPr>
            </p:cxnSp>
            <p:cxnSp>
              <p:nvCxnSpPr>
                <p:cNvPr id="70" name="Google Shape;133;p15">
                  <a:extLst>
                    <a:ext uri="{FF2B5EF4-FFF2-40B4-BE49-F238E27FC236}">
                      <a16:creationId xmlns:a16="http://schemas.microsoft.com/office/drawing/2014/main" id="{3051AECB-6B30-46A1-8B5F-D6481E007945}"/>
                    </a:ext>
                  </a:extLst>
                </p:cNvPr>
                <p:cNvCxnSpPr>
                  <a:stCxn id="76" idx="6"/>
                  <a:endCxn id="68" idx="6"/>
                </p:cNvCxnSpPr>
                <p:nvPr/>
              </p:nvCxnSpPr>
              <p:spPr>
                <a:xfrm>
                  <a:off x="1884775" y="-124550"/>
                  <a:ext cx="0" cy="161400"/>
                </a:xfrm>
                <a:prstGeom prst="straightConnector1">
                  <a:avLst/>
                </a:prstGeom>
                <a:noFill/>
                <a:ln w="9525" cap="flat" cmpd="sng">
                  <a:solidFill>
                    <a:srgbClr val="64795A"/>
                  </a:solidFill>
                  <a:prstDash val="solid"/>
                  <a:round/>
                  <a:headEnd type="none" w="med" len="med"/>
                  <a:tailEnd type="none" w="med" len="med"/>
                </a:ln>
              </p:spPr>
            </p:cxnSp>
            <p:sp>
              <p:nvSpPr>
                <p:cNvPr id="71" name="Google Shape;134;p15">
                  <a:extLst>
                    <a:ext uri="{FF2B5EF4-FFF2-40B4-BE49-F238E27FC236}">
                      <a16:creationId xmlns:a16="http://schemas.microsoft.com/office/drawing/2014/main" id="{4A06AD40-A57A-445B-8257-3C92D13EB052}"/>
                    </a:ext>
                  </a:extLst>
                </p:cNvPr>
                <p:cNvSpPr/>
                <p:nvPr/>
              </p:nvSpPr>
              <p:spPr>
                <a:xfrm>
                  <a:off x="1519500" y="-21725"/>
                  <a:ext cx="31200" cy="58800"/>
                </a:xfrm>
                <a:prstGeom prst="rect">
                  <a:avLst/>
                </a:prstGeom>
                <a:solidFill>
                  <a:srgbClr val="D9EA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72" name="Google Shape;135;p15">
                  <a:extLst>
                    <a:ext uri="{FF2B5EF4-FFF2-40B4-BE49-F238E27FC236}">
                      <a16:creationId xmlns:a16="http://schemas.microsoft.com/office/drawing/2014/main" id="{36B3E95C-C8D6-496B-995D-82AAADDD1E40}"/>
                    </a:ext>
                  </a:extLst>
                </p:cNvPr>
                <p:cNvSpPr/>
                <p:nvPr/>
              </p:nvSpPr>
              <p:spPr>
                <a:xfrm>
                  <a:off x="1848550" y="-21712"/>
                  <a:ext cx="31200" cy="58800"/>
                </a:xfrm>
                <a:prstGeom prst="rect">
                  <a:avLst/>
                </a:prstGeom>
                <a:solidFill>
                  <a:srgbClr val="D9EA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73" name="Google Shape;136;p15">
                  <a:extLst>
                    <a:ext uri="{FF2B5EF4-FFF2-40B4-BE49-F238E27FC236}">
                      <a16:creationId xmlns:a16="http://schemas.microsoft.com/office/drawing/2014/main" id="{8DA16765-BBD4-4191-8F36-CDBEDBDA24FA}"/>
                    </a:ext>
                  </a:extLst>
                </p:cNvPr>
                <p:cNvSpPr/>
                <p:nvPr/>
              </p:nvSpPr>
              <p:spPr>
                <a:xfrm>
                  <a:off x="1514875" y="-124325"/>
                  <a:ext cx="369900" cy="161400"/>
                </a:xfrm>
                <a:prstGeom prst="ellipse">
                  <a:avLst/>
                </a:prstGeom>
                <a:solidFill>
                  <a:srgbClr val="D9EAD3"/>
                </a:solidFill>
                <a:ln w="9525" cap="flat" cmpd="sng">
                  <a:solidFill>
                    <a:srgbClr val="64795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74" name="Google Shape;137;p15">
                  <a:extLst>
                    <a:ext uri="{FF2B5EF4-FFF2-40B4-BE49-F238E27FC236}">
                      <a16:creationId xmlns:a16="http://schemas.microsoft.com/office/drawing/2014/main" id="{797C2245-3115-4B04-9234-F9EBF59F0138}"/>
                    </a:ext>
                  </a:extLst>
                </p:cNvPr>
                <p:cNvSpPr/>
                <p:nvPr/>
              </p:nvSpPr>
              <p:spPr>
                <a:xfrm>
                  <a:off x="1519500" y="-108050"/>
                  <a:ext cx="31200" cy="64200"/>
                </a:xfrm>
                <a:prstGeom prst="rect">
                  <a:avLst/>
                </a:prstGeom>
                <a:solidFill>
                  <a:srgbClr val="D9EA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75" name="Google Shape;138;p15">
                  <a:extLst>
                    <a:ext uri="{FF2B5EF4-FFF2-40B4-BE49-F238E27FC236}">
                      <a16:creationId xmlns:a16="http://schemas.microsoft.com/office/drawing/2014/main" id="{6BF7F493-5BED-49F8-BD91-A3707056538E}"/>
                    </a:ext>
                  </a:extLst>
                </p:cNvPr>
                <p:cNvSpPr/>
                <p:nvPr/>
              </p:nvSpPr>
              <p:spPr>
                <a:xfrm>
                  <a:off x="1848561" y="-108037"/>
                  <a:ext cx="31200" cy="64200"/>
                </a:xfrm>
                <a:prstGeom prst="rect">
                  <a:avLst/>
                </a:prstGeom>
                <a:solidFill>
                  <a:srgbClr val="D9EA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76" name="Google Shape;132;p15">
                  <a:extLst>
                    <a:ext uri="{FF2B5EF4-FFF2-40B4-BE49-F238E27FC236}">
                      <a16:creationId xmlns:a16="http://schemas.microsoft.com/office/drawing/2014/main" id="{47BCCD85-DBCA-4B20-922B-1BE5027C16E3}"/>
                    </a:ext>
                  </a:extLst>
                </p:cNvPr>
                <p:cNvSpPr/>
                <p:nvPr/>
              </p:nvSpPr>
              <p:spPr>
                <a:xfrm>
                  <a:off x="1514875" y="-205250"/>
                  <a:ext cx="369900" cy="161400"/>
                </a:xfrm>
                <a:prstGeom prst="ellipse">
                  <a:avLst/>
                </a:prstGeom>
                <a:solidFill>
                  <a:srgbClr val="D9EAD3"/>
                </a:solidFill>
                <a:ln w="9525" cap="flat" cmpd="sng">
                  <a:solidFill>
                    <a:srgbClr val="64795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grpSp>
        </p:grpSp>
      </p:grpSp>
      <p:grpSp>
        <p:nvGrpSpPr>
          <p:cNvPr id="77" name="Group 76">
            <a:extLst>
              <a:ext uri="{FF2B5EF4-FFF2-40B4-BE49-F238E27FC236}">
                <a16:creationId xmlns:a16="http://schemas.microsoft.com/office/drawing/2014/main" id="{5224270D-8E2D-4046-A41F-2B626A39690F}"/>
              </a:ext>
            </a:extLst>
          </p:cNvPr>
          <p:cNvGrpSpPr/>
          <p:nvPr/>
        </p:nvGrpSpPr>
        <p:grpSpPr>
          <a:xfrm>
            <a:off x="9539110" y="4171646"/>
            <a:ext cx="1487301" cy="807368"/>
            <a:chOff x="10090359" y="4327392"/>
            <a:chExt cx="1487301" cy="807368"/>
          </a:xfrm>
        </p:grpSpPr>
        <p:grpSp>
          <p:nvGrpSpPr>
            <p:cNvPr id="78" name="Google Shape;121;p15">
              <a:extLst>
                <a:ext uri="{FF2B5EF4-FFF2-40B4-BE49-F238E27FC236}">
                  <a16:creationId xmlns:a16="http://schemas.microsoft.com/office/drawing/2014/main" id="{817B46D9-FAB7-4E11-960C-506A31F322BF}"/>
                </a:ext>
              </a:extLst>
            </p:cNvPr>
            <p:cNvGrpSpPr/>
            <p:nvPr/>
          </p:nvGrpSpPr>
          <p:grpSpPr>
            <a:xfrm flipH="1">
              <a:off x="11522538" y="4755624"/>
              <a:ext cx="55122" cy="41858"/>
              <a:chOff x="4802400" y="550250"/>
              <a:chExt cx="32000" cy="24300"/>
            </a:xfrm>
          </p:grpSpPr>
          <p:sp>
            <p:nvSpPr>
              <p:cNvPr id="92" name="Google Shape;122;p15">
                <a:extLst>
                  <a:ext uri="{FF2B5EF4-FFF2-40B4-BE49-F238E27FC236}">
                    <a16:creationId xmlns:a16="http://schemas.microsoft.com/office/drawing/2014/main" id="{BBF16F22-0747-4701-ACF6-5A43DD297476}"/>
                  </a:ext>
                </a:extLst>
              </p:cNvPr>
              <p:cNvSpPr/>
              <p:nvPr/>
            </p:nvSpPr>
            <p:spPr>
              <a:xfrm>
                <a:off x="4810100" y="550250"/>
                <a:ext cx="24300" cy="24300"/>
              </a:xfrm>
              <a:prstGeom prst="ellipse">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93" name="Google Shape;123;p15">
                <a:extLst>
                  <a:ext uri="{FF2B5EF4-FFF2-40B4-BE49-F238E27FC236}">
                    <a16:creationId xmlns:a16="http://schemas.microsoft.com/office/drawing/2014/main" id="{0639D3C6-85C1-4A0B-89EF-F225F1811131}"/>
                  </a:ext>
                </a:extLst>
              </p:cNvPr>
              <p:cNvSpPr/>
              <p:nvPr/>
            </p:nvSpPr>
            <p:spPr>
              <a:xfrm>
                <a:off x="4802400" y="551600"/>
                <a:ext cx="24300" cy="216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grpSp>
        <p:pic>
          <p:nvPicPr>
            <p:cNvPr id="79" name="Google Shape;139;p15">
              <a:extLst>
                <a:ext uri="{FF2B5EF4-FFF2-40B4-BE49-F238E27FC236}">
                  <a16:creationId xmlns:a16="http://schemas.microsoft.com/office/drawing/2014/main" id="{03E0B27A-EE87-49E0-867D-F6B551B05E60}"/>
                </a:ext>
              </a:extLst>
            </p:cNvPr>
            <p:cNvPicPr preferRelativeResize="0"/>
            <p:nvPr/>
          </p:nvPicPr>
          <p:blipFill rotWithShape="1">
            <a:blip r:embed="rId3">
              <a:alphaModFix/>
            </a:blip>
            <a:srcRect l="9371" t="31746" r="8425" b="39362"/>
            <a:stretch/>
          </p:blipFill>
          <p:spPr>
            <a:xfrm>
              <a:off x="10090359" y="4663371"/>
              <a:ext cx="1241868" cy="471389"/>
            </a:xfrm>
            <a:prstGeom prst="rect">
              <a:avLst/>
            </a:prstGeom>
            <a:noFill/>
            <a:ln>
              <a:noFill/>
            </a:ln>
          </p:spPr>
        </p:pic>
        <p:grpSp>
          <p:nvGrpSpPr>
            <p:cNvPr id="80" name="Google Shape;140;p15">
              <a:extLst>
                <a:ext uri="{FF2B5EF4-FFF2-40B4-BE49-F238E27FC236}">
                  <a16:creationId xmlns:a16="http://schemas.microsoft.com/office/drawing/2014/main" id="{F248C11E-167D-4D12-AAC7-9B263E9AF2B4}"/>
                </a:ext>
              </a:extLst>
            </p:cNvPr>
            <p:cNvGrpSpPr/>
            <p:nvPr/>
          </p:nvGrpSpPr>
          <p:grpSpPr>
            <a:xfrm>
              <a:off x="10100196" y="4327392"/>
              <a:ext cx="1422360" cy="771523"/>
              <a:chOff x="5088150" y="47013"/>
              <a:chExt cx="986175" cy="534862"/>
            </a:xfrm>
          </p:grpSpPr>
          <p:sp>
            <p:nvSpPr>
              <p:cNvPr id="81" name="Google Shape;141;p15">
                <a:extLst>
                  <a:ext uri="{FF2B5EF4-FFF2-40B4-BE49-F238E27FC236}">
                    <a16:creationId xmlns:a16="http://schemas.microsoft.com/office/drawing/2014/main" id="{180503F2-9E3A-47DA-9DB8-8F2C7D45107F}"/>
                  </a:ext>
                </a:extLst>
              </p:cNvPr>
              <p:cNvSpPr/>
              <p:nvPr/>
            </p:nvSpPr>
            <p:spPr>
              <a:xfrm>
                <a:off x="5088150" y="305875"/>
                <a:ext cx="836700" cy="276000"/>
              </a:xfrm>
              <a:prstGeom prst="rect">
                <a:avLst/>
              </a:prstGeom>
              <a:solidFill>
                <a:srgbClr val="E69C9C">
                  <a:alpha val="5978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grpSp>
            <p:nvGrpSpPr>
              <p:cNvPr id="82" name="Google Shape;142;p15">
                <a:extLst>
                  <a:ext uri="{FF2B5EF4-FFF2-40B4-BE49-F238E27FC236}">
                    <a16:creationId xmlns:a16="http://schemas.microsoft.com/office/drawing/2014/main" id="{AF732BB3-2302-4FCC-89AB-7E5350A46ECE}"/>
                  </a:ext>
                </a:extLst>
              </p:cNvPr>
              <p:cNvGrpSpPr/>
              <p:nvPr/>
            </p:nvGrpSpPr>
            <p:grpSpPr>
              <a:xfrm>
                <a:off x="5704425" y="47013"/>
                <a:ext cx="369900" cy="322800"/>
                <a:chOff x="1514875" y="-205250"/>
                <a:chExt cx="369900" cy="322800"/>
              </a:xfrm>
            </p:grpSpPr>
            <p:sp>
              <p:nvSpPr>
                <p:cNvPr id="83" name="Google Shape;143;p15">
                  <a:extLst>
                    <a:ext uri="{FF2B5EF4-FFF2-40B4-BE49-F238E27FC236}">
                      <a16:creationId xmlns:a16="http://schemas.microsoft.com/office/drawing/2014/main" id="{1230E62B-0FE4-4208-9695-8E150537ADF2}"/>
                    </a:ext>
                  </a:extLst>
                </p:cNvPr>
                <p:cNvSpPr/>
                <p:nvPr/>
              </p:nvSpPr>
              <p:spPr>
                <a:xfrm>
                  <a:off x="1514875" y="-43850"/>
                  <a:ext cx="369900" cy="161400"/>
                </a:xfrm>
                <a:prstGeom prst="ellipse">
                  <a:avLst/>
                </a:prstGeom>
                <a:solidFill>
                  <a:srgbClr val="F4CCCC"/>
                </a:solidFill>
                <a:ln w="9525" cap="flat" cmpd="sng">
                  <a:solidFill>
                    <a:srgbClr val="AD808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cxnSp>
              <p:nvCxnSpPr>
                <p:cNvPr id="84" name="Google Shape;144;p15">
                  <a:extLst>
                    <a:ext uri="{FF2B5EF4-FFF2-40B4-BE49-F238E27FC236}">
                      <a16:creationId xmlns:a16="http://schemas.microsoft.com/office/drawing/2014/main" id="{85E65E82-D7AF-4147-8C81-337772063D72}"/>
                    </a:ext>
                  </a:extLst>
                </p:cNvPr>
                <p:cNvCxnSpPr>
                  <a:stCxn id="91" idx="2"/>
                  <a:endCxn id="83" idx="2"/>
                </p:cNvCxnSpPr>
                <p:nvPr/>
              </p:nvCxnSpPr>
              <p:spPr>
                <a:xfrm>
                  <a:off x="1514875" y="-124550"/>
                  <a:ext cx="0" cy="161400"/>
                </a:xfrm>
                <a:prstGeom prst="straightConnector1">
                  <a:avLst/>
                </a:prstGeom>
                <a:noFill/>
                <a:ln w="9525" cap="flat" cmpd="sng">
                  <a:solidFill>
                    <a:srgbClr val="AD8080"/>
                  </a:solidFill>
                  <a:prstDash val="solid"/>
                  <a:round/>
                  <a:headEnd type="none" w="med" len="med"/>
                  <a:tailEnd type="none" w="med" len="med"/>
                </a:ln>
              </p:spPr>
            </p:cxnSp>
            <p:cxnSp>
              <p:nvCxnSpPr>
                <p:cNvPr id="85" name="Google Shape;146;p15">
                  <a:extLst>
                    <a:ext uri="{FF2B5EF4-FFF2-40B4-BE49-F238E27FC236}">
                      <a16:creationId xmlns:a16="http://schemas.microsoft.com/office/drawing/2014/main" id="{4A00B47E-DD8C-4C03-8AD4-9B373C4EB3C5}"/>
                    </a:ext>
                  </a:extLst>
                </p:cNvPr>
                <p:cNvCxnSpPr>
                  <a:stCxn id="91" idx="6"/>
                  <a:endCxn id="83" idx="6"/>
                </p:cNvCxnSpPr>
                <p:nvPr/>
              </p:nvCxnSpPr>
              <p:spPr>
                <a:xfrm>
                  <a:off x="1884775" y="-124550"/>
                  <a:ext cx="0" cy="161400"/>
                </a:xfrm>
                <a:prstGeom prst="straightConnector1">
                  <a:avLst/>
                </a:prstGeom>
                <a:noFill/>
                <a:ln w="9525" cap="flat" cmpd="sng">
                  <a:solidFill>
                    <a:srgbClr val="AD8080"/>
                  </a:solidFill>
                  <a:prstDash val="solid"/>
                  <a:round/>
                  <a:headEnd type="none" w="med" len="med"/>
                  <a:tailEnd type="none" w="med" len="med"/>
                </a:ln>
              </p:spPr>
            </p:cxnSp>
            <p:sp>
              <p:nvSpPr>
                <p:cNvPr id="86" name="Google Shape;147;p15">
                  <a:extLst>
                    <a:ext uri="{FF2B5EF4-FFF2-40B4-BE49-F238E27FC236}">
                      <a16:creationId xmlns:a16="http://schemas.microsoft.com/office/drawing/2014/main" id="{6E03D8F0-40A6-406F-8B8B-6E7088695FA7}"/>
                    </a:ext>
                  </a:extLst>
                </p:cNvPr>
                <p:cNvSpPr/>
                <p:nvPr/>
              </p:nvSpPr>
              <p:spPr>
                <a:xfrm>
                  <a:off x="1519500" y="-21725"/>
                  <a:ext cx="31200" cy="58800"/>
                </a:xfrm>
                <a:prstGeom prst="rect">
                  <a:avLst/>
                </a:prstGeom>
                <a:solidFill>
                  <a:srgbClr val="F4CCC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87" name="Google Shape;148;p15">
                  <a:extLst>
                    <a:ext uri="{FF2B5EF4-FFF2-40B4-BE49-F238E27FC236}">
                      <a16:creationId xmlns:a16="http://schemas.microsoft.com/office/drawing/2014/main" id="{F005F166-86EA-4C13-8733-2963C6322291}"/>
                    </a:ext>
                  </a:extLst>
                </p:cNvPr>
                <p:cNvSpPr/>
                <p:nvPr/>
              </p:nvSpPr>
              <p:spPr>
                <a:xfrm>
                  <a:off x="1848550" y="-21712"/>
                  <a:ext cx="31200" cy="58800"/>
                </a:xfrm>
                <a:prstGeom prst="rect">
                  <a:avLst/>
                </a:prstGeom>
                <a:solidFill>
                  <a:srgbClr val="F4CCC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88" name="Google Shape;149;p15">
                  <a:extLst>
                    <a:ext uri="{FF2B5EF4-FFF2-40B4-BE49-F238E27FC236}">
                      <a16:creationId xmlns:a16="http://schemas.microsoft.com/office/drawing/2014/main" id="{30A121AD-5F7A-4110-8718-DC3D2BA822C8}"/>
                    </a:ext>
                  </a:extLst>
                </p:cNvPr>
                <p:cNvSpPr/>
                <p:nvPr/>
              </p:nvSpPr>
              <p:spPr>
                <a:xfrm>
                  <a:off x="1514875" y="-124325"/>
                  <a:ext cx="369900" cy="161400"/>
                </a:xfrm>
                <a:prstGeom prst="ellipse">
                  <a:avLst/>
                </a:prstGeom>
                <a:solidFill>
                  <a:srgbClr val="F4CCCC"/>
                </a:solidFill>
                <a:ln w="9525" cap="flat" cmpd="sng">
                  <a:solidFill>
                    <a:srgbClr val="AD808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89" name="Google Shape;150;p15">
                  <a:extLst>
                    <a:ext uri="{FF2B5EF4-FFF2-40B4-BE49-F238E27FC236}">
                      <a16:creationId xmlns:a16="http://schemas.microsoft.com/office/drawing/2014/main" id="{C87DCCC7-4CF8-4AD4-9BEE-F4225EAFAFF6}"/>
                    </a:ext>
                  </a:extLst>
                </p:cNvPr>
                <p:cNvSpPr/>
                <p:nvPr/>
              </p:nvSpPr>
              <p:spPr>
                <a:xfrm>
                  <a:off x="1519500" y="-108050"/>
                  <a:ext cx="31200" cy="64200"/>
                </a:xfrm>
                <a:prstGeom prst="rect">
                  <a:avLst/>
                </a:prstGeom>
                <a:solidFill>
                  <a:srgbClr val="F4CCC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90" name="Google Shape;151;p15">
                  <a:extLst>
                    <a:ext uri="{FF2B5EF4-FFF2-40B4-BE49-F238E27FC236}">
                      <a16:creationId xmlns:a16="http://schemas.microsoft.com/office/drawing/2014/main" id="{60FCDD55-D0FB-4AD3-9804-58F5223C70CE}"/>
                    </a:ext>
                  </a:extLst>
                </p:cNvPr>
                <p:cNvSpPr/>
                <p:nvPr/>
              </p:nvSpPr>
              <p:spPr>
                <a:xfrm>
                  <a:off x="1848561" y="-108037"/>
                  <a:ext cx="31200" cy="64200"/>
                </a:xfrm>
                <a:prstGeom prst="rect">
                  <a:avLst/>
                </a:prstGeom>
                <a:solidFill>
                  <a:srgbClr val="F4CCC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91" name="Google Shape;145;p15">
                  <a:extLst>
                    <a:ext uri="{FF2B5EF4-FFF2-40B4-BE49-F238E27FC236}">
                      <a16:creationId xmlns:a16="http://schemas.microsoft.com/office/drawing/2014/main" id="{BE705D1C-7A65-4D13-9595-43016C3DAE68}"/>
                    </a:ext>
                  </a:extLst>
                </p:cNvPr>
                <p:cNvSpPr/>
                <p:nvPr/>
              </p:nvSpPr>
              <p:spPr>
                <a:xfrm>
                  <a:off x="1514875" y="-205250"/>
                  <a:ext cx="369900" cy="161400"/>
                </a:xfrm>
                <a:prstGeom prst="ellipse">
                  <a:avLst/>
                </a:prstGeom>
                <a:solidFill>
                  <a:srgbClr val="F4CCCC"/>
                </a:solidFill>
                <a:ln w="9525" cap="flat" cmpd="sng">
                  <a:solidFill>
                    <a:srgbClr val="AD808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grpSp>
        </p:grpSp>
      </p:grpSp>
      <p:sp>
        <p:nvSpPr>
          <p:cNvPr id="94" name="Google Shape;152;p15">
            <a:extLst>
              <a:ext uri="{FF2B5EF4-FFF2-40B4-BE49-F238E27FC236}">
                <a16:creationId xmlns:a16="http://schemas.microsoft.com/office/drawing/2014/main" id="{60F33402-9073-4663-A9EA-03E9E0098C23}"/>
              </a:ext>
            </a:extLst>
          </p:cNvPr>
          <p:cNvSpPr txBox="1"/>
          <p:nvPr/>
        </p:nvSpPr>
        <p:spPr>
          <a:xfrm>
            <a:off x="4935520" y="5149495"/>
            <a:ext cx="1853507" cy="6216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ts val="2400"/>
              </a:lnSpc>
              <a:spcBef>
                <a:spcPts val="0"/>
              </a:spcBef>
              <a:spcAft>
                <a:spcPts val="0"/>
              </a:spcAft>
              <a:buNone/>
            </a:pPr>
            <a:r>
              <a:rPr lang="en" sz="2400" dirty="0">
                <a:latin typeface="Franklin Gothic Medium" panose="020B0603020102020204" pitchFamily="34" charset="0"/>
                <a:ea typeface="Times"/>
                <a:cs typeface="Times"/>
                <a:sym typeface="Times"/>
              </a:rPr>
              <a:t>PM Image </a:t>
            </a:r>
            <a:br>
              <a:rPr lang="en" sz="2400" dirty="0">
                <a:latin typeface="Franklin Gothic Medium" panose="020B0603020102020204" pitchFamily="34" charset="0"/>
                <a:ea typeface="Times"/>
                <a:cs typeface="Times"/>
                <a:sym typeface="Times"/>
              </a:rPr>
            </a:br>
            <a:r>
              <a:rPr lang="en" sz="2400" dirty="0">
                <a:solidFill>
                  <a:schemeClr val="accent6">
                    <a:lumMod val="75000"/>
                  </a:schemeClr>
                </a:solidFill>
                <a:latin typeface="Franklin Gothic Medium" panose="020B0603020102020204" pitchFamily="34" charset="0"/>
                <a:ea typeface="Times"/>
                <a:cs typeface="Times"/>
                <a:sym typeface="Times"/>
              </a:rPr>
              <a:t>(Normal)</a:t>
            </a:r>
            <a:endParaRPr sz="2400" dirty="0">
              <a:solidFill>
                <a:schemeClr val="accent6">
                  <a:lumMod val="75000"/>
                </a:schemeClr>
              </a:solidFill>
              <a:latin typeface="Franklin Gothic Medium" panose="020B0603020102020204" pitchFamily="34" charset="0"/>
              <a:ea typeface="Times"/>
              <a:cs typeface="Times"/>
              <a:sym typeface="Times"/>
            </a:endParaRPr>
          </a:p>
        </p:txBody>
      </p:sp>
      <p:sp>
        <p:nvSpPr>
          <p:cNvPr id="95" name="Google Shape;153;p15">
            <a:extLst>
              <a:ext uri="{FF2B5EF4-FFF2-40B4-BE49-F238E27FC236}">
                <a16:creationId xmlns:a16="http://schemas.microsoft.com/office/drawing/2014/main" id="{23051340-068E-438C-86F5-F24F121AF485}"/>
              </a:ext>
            </a:extLst>
          </p:cNvPr>
          <p:cNvSpPr txBox="1"/>
          <p:nvPr/>
        </p:nvSpPr>
        <p:spPr>
          <a:xfrm>
            <a:off x="9191919" y="5178101"/>
            <a:ext cx="1936250" cy="6216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ts val="2400"/>
              </a:lnSpc>
              <a:spcBef>
                <a:spcPts val="0"/>
              </a:spcBef>
              <a:spcAft>
                <a:spcPts val="0"/>
              </a:spcAft>
              <a:buNone/>
            </a:pPr>
            <a:r>
              <a:rPr lang="en" sz="2400" dirty="0">
                <a:latin typeface="Franklin Gothic Medium" panose="020B0603020102020204" pitchFamily="34" charset="0"/>
                <a:ea typeface="Times"/>
                <a:cs typeface="Times"/>
                <a:sym typeface="Times"/>
              </a:rPr>
              <a:t>PM Image</a:t>
            </a:r>
            <a:endParaRPr sz="2400" dirty="0">
              <a:latin typeface="Franklin Gothic Medium" panose="020B0603020102020204" pitchFamily="34" charset="0"/>
              <a:ea typeface="Times"/>
              <a:cs typeface="Times"/>
              <a:sym typeface="Times"/>
            </a:endParaRPr>
          </a:p>
          <a:p>
            <a:pPr marL="0" lvl="0" indent="0" algn="ctr" rtl="0">
              <a:lnSpc>
                <a:spcPts val="2400"/>
              </a:lnSpc>
              <a:spcBef>
                <a:spcPts val="0"/>
              </a:spcBef>
              <a:spcAft>
                <a:spcPts val="0"/>
              </a:spcAft>
              <a:buNone/>
            </a:pPr>
            <a:r>
              <a:rPr lang="en" sz="2400" dirty="0">
                <a:solidFill>
                  <a:srgbClr val="C00000"/>
                </a:solidFill>
                <a:latin typeface="Franklin Gothic Medium" panose="020B0603020102020204" pitchFamily="34" charset="0"/>
                <a:ea typeface="Times"/>
                <a:cs typeface="Times"/>
                <a:sym typeface="Times"/>
              </a:rPr>
              <a:t>(Crash)</a:t>
            </a:r>
            <a:endParaRPr sz="2400" dirty="0">
              <a:solidFill>
                <a:srgbClr val="C00000"/>
              </a:solidFill>
              <a:latin typeface="Franklin Gothic Medium" panose="020B0603020102020204" pitchFamily="34" charset="0"/>
              <a:ea typeface="Times"/>
              <a:cs typeface="Times"/>
              <a:sym typeface="Times"/>
            </a:endParaRPr>
          </a:p>
        </p:txBody>
      </p:sp>
      <p:sp>
        <p:nvSpPr>
          <p:cNvPr id="96" name="Google Shape;154;p15">
            <a:extLst>
              <a:ext uri="{FF2B5EF4-FFF2-40B4-BE49-F238E27FC236}">
                <a16:creationId xmlns:a16="http://schemas.microsoft.com/office/drawing/2014/main" id="{5B51E717-6621-45B6-AB10-3D3F87307216}"/>
              </a:ext>
            </a:extLst>
          </p:cNvPr>
          <p:cNvSpPr txBox="1"/>
          <p:nvPr/>
        </p:nvSpPr>
        <p:spPr>
          <a:xfrm>
            <a:off x="6547510" y="3632131"/>
            <a:ext cx="2886667" cy="4025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00" dirty="0">
                <a:latin typeface="Franklin Gothic Medium" panose="020B0603020102020204" pitchFamily="34" charset="0"/>
                <a:ea typeface="Times"/>
                <a:cs typeface="Times"/>
                <a:sym typeface="Times"/>
              </a:rPr>
              <a:t>Commands</a:t>
            </a:r>
            <a:endParaRPr sz="2400" dirty="0">
              <a:latin typeface="Franklin Gothic Medium" panose="020B0603020102020204" pitchFamily="34" charset="0"/>
              <a:ea typeface="Times"/>
              <a:cs typeface="Times"/>
              <a:sym typeface="Times"/>
            </a:endParaRPr>
          </a:p>
        </p:txBody>
      </p:sp>
      <p:pic>
        <p:nvPicPr>
          <p:cNvPr id="97" name="Picture 2">
            <a:extLst>
              <a:ext uri="{FF2B5EF4-FFF2-40B4-BE49-F238E27FC236}">
                <a16:creationId xmlns:a16="http://schemas.microsoft.com/office/drawing/2014/main" id="{534F9E52-2BAB-4A78-93A3-F09D73697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259" y="4429506"/>
            <a:ext cx="721291" cy="721291"/>
          </a:xfrm>
          <a:prstGeom prst="rect">
            <a:avLst/>
          </a:prstGeom>
          <a:noFill/>
          <a:extLst>
            <a:ext uri="{909E8E84-426E-40DD-AFC4-6F175D3DCCD1}">
              <a14:hiddenFill xmlns:a14="http://schemas.microsoft.com/office/drawing/2010/main">
                <a:solidFill>
                  <a:srgbClr val="FFFFFF"/>
                </a:solidFill>
              </a14:hiddenFill>
            </a:ext>
          </a:extLst>
        </p:spPr>
      </p:pic>
      <p:sp>
        <p:nvSpPr>
          <p:cNvPr id="98" name="Arrow: Right 97">
            <a:extLst>
              <a:ext uri="{FF2B5EF4-FFF2-40B4-BE49-F238E27FC236}">
                <a16:creationId xmlns:a16="http://schemas.microsoft.com/office/drawing/2014/main" id="{740C9D0E-DB52-4F7E-A778-1B433B5D8BB2}"/>
              </a:ext>
            </a:extLst>
          </p:cNvPr>
          <p:cNvSpPr/>
          <p:nvPr/>
        </p:nvSpPr>
        <p:spPr>
          <a:xfrm>
            <a:off x="2493304" y="4654865"/>
            <a:ext cx="637980" cy="2193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Google Shape;103;p15">
            <a:extLst>
              <a:ext uri="{FF2B5EF4-FFF2-40B4-BE49-F238E27FC236}">
                <a16:creationId xmlns:a16="http://schemas.microsoft.com/office/drawing/2014/main" id="{8D66FA9E-758B-4B9F-AEFB-CCA583511C95}"/>
              </a:ext>
            </a:extLst>
          </p:cNvPr>
          <p:cNvSpPr/>
          <p:nvPr/>
        </p:nvSpPr>
        <p:spPr>
          <a:xfrm>
            <a:off x="2635084" y="5139104"/>
            <a:ext cx="2091066" cy="357518"/>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ct val="80000"/>
              </a:lnSpc>
              <a:spcBef>
                <a:spcPts val="0"/>
              </a:spcBef>
              <a:spcAft>
                <a:spcPts val="0"/>
              </a:spcAft>
              <a:buNone/>
            </a:pPr>
            <a:r>
              <a:rPr lang="en" sz="2400" dirty="0">
                <a:latin typeface="Franklin Gothic Medium" panose="020B0603020102020204" pitchFamily="34" charset="0"/>
                <a:ea typeface="Times"/>
                <a:cs typeface="Times"/>
                <a:sym typeface="Times"/>
              </a:rPr>
              <a:t>PM Program</a:t>
            </a:r>
            <a:endParaRPr sz="2400" dirty="0">
              <a:latin typeface="Franklin Gothic Medium" panose="020B0603020102020204" pitchFamily="34" charset="0"/>
              <a:ea typeface="Times"/>
              <a:cs typeface="Times"/>
              <a:sym typeface="Times"/>
            </a:endParaRPr>
          </a:p>
        </p:txBody>
      </p:sp>
      <p:sp>
        <p:nvSpPr>
          <p:cNvPr id="100" name="Arrow: Right 99">
            <a:extLst>
              <a:ext uri="{FF2B5EF4-FFF2-40B4-BE49-F238E27FC236}">
                <a16:creationId xmlns:a16="http://schemas.microsoft.com/office/drawing/2014/main" id="{1FA7A144-C63D-434B-99FC-5F90D6EAB071}"/>
              </a:ext>
            </a:extLst>
          </p:cNvPr>
          <p:cNvSpPr/>
          <p:nvPr/>
        </p:nvSpPr>
        <p:spPr>
          <a:xfrm>
            <a:off x="4243993" y="4654865"/>
            <a:ext cx="637980" cy="2193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row: Right 100">
            <a:extLst>
              <a:ext uri="{FF2B5EF4-FFF2-40B4-BE49-F238E27FC236}">
                <a16:creationId xmlns:a16="http://schemas.microsoft.com/office/drawing/2014/main" id="{AE7F3511-894B-4AAE-82B5-69784F838E62}"/>
              </a:ext>
            </a:extLst>
          </p:cNvPr>
          <p:cNvSpPr/>
          <p:nvPr/>
        </p:nvSpPr>
        <p:spPr>
          <a:xfrm rot="5400000">
            <a:off x="3523981" y="4095580"/>
            <a:ext cx="313272" cy="2193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2">
            <a:extLst>
              <a:ext uri="{FF2B5EF4-FFF2-40B4-BE49-F238E27FC236}">
                <a16:creationId xmlns:a16="http://schemas.microsoft.com/office/drawing/2014/main" id="{BD083B03-BA0E-4CEA-A240-2F66B7102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1273" y="4397887"/>
            <a:ext cx="721291" cy="721291"/>
          </a:xfrm>
          <a:prstGeom prst="rect">
            <a:avLst/>
          </a:prstGeom>
          <a:noFill/>
          <a:extLst>
            <a:ext uri="{909E8E84-426E-40DD-AFC4-6F175D3DCCD1}">
              <a14:hiddenFill xmlns:a14="http://schemas.microsoft.com/office/drawing/2010/main">
                <a:solidFill>
                  <a:srgbClr val="FFFFFF"/>
                </a:solidFill>
              </a14:hiddenFill>
            </a:ext>
          </a:extLst>
        </p:spPr>
      </p:pic>
      <p:sp>
        <p:nvSpPr>
          <p:cNvPr id="103" name="Arrow: Right 102">
            <a:extLst>
              <a:ext uri="{FF2B5EF4-FFF2-40B4-BE49-F238E27FC236}">
                <a16:creationId xmlns:a16="http://schemas.microsoft.com/office/drawing/2014/main" id="{584C04DD-B0D1-4129-8780-4BD20C2206C3}"/>
              </a:ext>
            </a:extLst>
          </p:cNvPr>
          <p:cNvSpPr/>
          <p:nvPr/>
        </p:nvSpPr>
        <p:spPr>
          <a:xfrm>
            <a:off x="6850318" y="4623246"/>
            <a:ext cx="637980" cy="2193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row: Right 103">
            <a:extLst>
              <a:ext uri="{FF2B5EF4-FFF2-40B4-BE49-F238E27FC236}">
                <a16:creationId xmlns:a16="http://schemas.microsoft.com/office/drawing/2014/main" id="{2FF5E2B5-F2F4-49DA-ABDC-A8548BB4FC47}"/>
              </a:ext>
            </a:extLst>
          </p:cNvPr>
          <p:cNvSpPr/>
          <p:nvPr/>
        </p:nvSpPr>
        <p:spPr>
          <a:xfrm>
            <a:off x="8601007" y="4623246"/>
            <a:ext cx="637980" cy="2193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Arrow: Right 104">
            <a:extLst>
              <a:ext uri="{FF2B5EF4-FFF2-40B4-BE49-F238E27FC236}">
                <a16:creationId xmlns:a16="http://schemas.microsoft.com/office/drawing/2014/main" id="{E72D7CE7-BE1D-4CE8-B5B2-CDCC809ED8AE}"/>
              </a:ext>
            </a:extLst>
          </p:cNvPr>
          <p:cNvSpPr/>
          <p:nvPr/>
        </p:nvSpPr>
        <p:spPr>
          <a:xfrm rot="5400000">
            <a:off x="7880995" y="4063961"/>
            <a:ext cx="313272" cy="2193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57;p15">
            <a:extLst>
              <a:ext uri="{FF2B5EF4-FFF2-40B4-BE49-F238E27FC236}">
                <a16:creationId xmlns:a16="http://schemas.microsoft.com/office/drawing/2014/main" id="{B0711C18-5091-4425-8DA1-0FA19F22575A}"/>
              </a:ext>
            </a:extLst>
          </p:cNvPr>
          <p:cNvSpPr/>
          <p:nvPr/>
        </p:nvSpPr>
        <p:spPr>
          <a:xfrm>
            <a:off x="8555459" y="4377552"/>
            <a:ext cx="630943" cy="621641"/>
          </a:xfrm>
          <a:prstGeom prst="lightningBolt">
            <a:avLst/>
          </a:prstGeom>
          <a:solidFill>
            <a:srgbClr val="FFFF00"/>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07" name="Google Shape;103;p15">
            <a:extLst>
              <a:ext uri="{FF2B5EF4-FFF2-40B4-BE49-F238E27FC236}">
                <a16:creationId xmlns:a16="http://schemas.microsoft.com/office/drawing/2014/main" id="{5B44B031-3DEA-4077-B2EB-C91F123831C7}"/>
              </a:ext>
            </a:extLst>
          </p:cNvPr>
          <p:cNvSpPr/>
          <p:nvPr/>
        </p:nvSpPr>
        <p:spPr>
          <a:xfrm>
            <a:off x="7095336" y="5150797"/>
            <a:ext cx="2091066" cy="357518"/>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ct val="80000"/>
              </a:lnSpc>
              <a:spcBef>
                <a:spcPts val="0"/>
              </a:spcBef>
              <a:spcAft>
                <a:spcPts val="0"/>
              </a:spcAft>
              <a:buNone/>
            </a:pPr>
            <a:r>
              <a:rPr lang="en" sz="2400" dirty="0">
                <a:latin typeface="Franklin Gothic Medium" panose="020B0603020102020204" pitchFamily="34" charset="0"/>
                <a:ea typeface="Times"/>
                <a:cs typeface="Times"/>
                <a:sym typeface="Times"/>
              </a:rPr>
              <a:t>PM Program</a:t>
            </a:r>
            <a:endParaRPr sz="2400" dirty="0">
              <a:latin typeface="Franklin Gothic Medium" panose="020B0603020102020204" pitchFamily="34" charset="0"/>
              <a:ea typeface="Times"/>
              <a:cs typeface="Times"/>
              <a:sym typeface="Times"/>
            </a:endParaRPr>
          </a:p>
        </p:txBody>
      </p:sp>
      <p:sp>
        <p:nvSpPr>
          <p:cNvPr id="108" name="Rectangle: Rounded Corners 16">
            <a:extLst>
              <a:ext uri="{FF2B5EF4-FFF2-40B4-BE49-F238E27FC236}">
                <a16:creationId xmlns:a16="http://schemas.microsoft.com/office/drawing/2014/main" id="{38A8ECCC-2024-1445-AA18-CEDDC3797E0F}"/>
              </a:ext>
            </a:extLst>
          </p:cNvPr>
          <p:cNvSpPr/>
          <p:nvPr/>
        </p:nvSpPr>
        <p:spPr>
          <a:xfrm>
            <a:off x="0" y="5843167"/>
            <a:ext cx="12192000" cy="85643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Franklin Gothic Medium" panose="020B0603020102020204" pitchFamily="34" charset="0"/>
              </a:rPr>
              <a:t>The </a:t>
            </a:r>
            <a:r>
              <a:rPr lang="en-US" sz="3200" dirty="0" err="1">
                <a:solidFill>
                  <a:schemeClr val="tx1"/>
                </a:solidFill>
                <a:latin typeface="Franklin Gothic Medium" panose="020B0603020102020204" pitchFamily="34" charset="0"/>
              </a:rPr>
              <a:t>fuzzer</a:t>
            </a:r>
            <a:r>
              <a:rPr lang="en-US" sz="3200" dirty="0">
                <a:solidFill>
                  <a:schemeClr val="tx1"/>
                </a:solidFill>
                <a:latin typeface="Franklin Gothic Medium" panose="020B0603020102020204" pitchFamily="34" charset="0"/>
              </a:rPr>
              <a:t> needs to mutate both commands and images</a:t>
            </a:r>
          </a:p>
        </p:txBody>
      </p:sp>
    </p:spTree>
    <p:custDataLst>
      <p:tags r:id="rId1"/>
    </p:custDataLst>
    <p:extLst>
      <p:ext uri="{BB962C8B-B14F-4D97-AF65-F5344CB8AC3E}">
        <p14:creationId xmlns:p14="http://schemas.microsoft.com/office/powerpoint/2010/main" val="293406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9" grpId="0"/>
      <p:bldP spid="53" grpId="0"/>
      <p:bldP spid="94" grpId="0"/>
      <p:bldP spid="95" grpId="0"/>
      <p:bldP spid="96" grpId="0"/>
      <p:bldP spid="98" grpId="0" animBg="1"/>
      <p:bldP spid="99" grpId="0"/>
      <p:bldP spid="100" grpId="0" animBg="1"/>
      <p:bldP spid="101" grpId="0" animBg="1"/>
      <p:bldP spid="103" grpId="0" animBg="1"/>
      <p:bldP spid="104" grpId="0" animBg="1"/>
      <p:bldP spid="105" grpId="0" animBg="1"/>
      <p:bldP spid="106" grpId="0" animBg="1"/>
      <p:bldP spid="107" grpId="0"/>
      <p:bldP spid="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D395-209D-4BA4-9836-B3599FEC89B5}"/>
              </a:ext>
            </a:extLst>
          </p:cNvPr>
          <p:cNvSpPr>
            <a:spLocks noGrp="1"/>
          </p:cNvSpPr>
          <p:nvPr>
            <p:ph type="title"/>
          </p:nvPr>
        </p:nvSpPr>
        <p:spPr/>
        <p:txBody>
          <a:bodyPr/>
          <a:lstStyle/>
          <a:p>
            <a:r>
              <a:rPr lang="en-US" dirty="0"/>
              <a:t>Aspect I: Input Generation</a:t>
            </a:r>
          </a:p>
        </p:txBody>
      </p:sp>
      <p:sp>
        <p:nvSpPr>
          <p:cNvPr id="3" name="Content Placeholder 2">
            <a:extLst>
              <a:ext uri="{FF2B5EF4-FFF2-40B4-BE49-F238E27FC236}">
                <a16:creationId xmlns:a16="http://schemas.microsoft.com/office/drawing/2014/main" id="{DD8C4682-6B16-4FA3-9A97-F3BE77FB4118}"/>
              </a:ext>
            </a:extLst>
          </p:cNvPr>
          <p:cNvSpPr>
            <a:spLocks noGrp="1"/>
          </p:cNvSpPr>
          <p:nvPr>
            <p:ph idx="1"/>
          </p:nvPr>
        </p:nvSpPr>
        <p:spPr>
          <a:xfrm>
            <a:off x="838200" y="1825625"/>
            <a:ext cx="10515600" cy="1325563"/>
          </a:xfrm>
        </p:spPr>
        <p:txBody>
          <a:bodyPr/>
          <a:lstStyle/>
          <a:p>
            <a:r>
              <a:rPr lang="en-US" dirty="0"/>
              <a:t>Difficulties in PM image generation</a:t>
            </a:r>
          </a:p>
          <a:p>
            <a:pPr lvl="1"/>
            <a:r>
              <a:rPr lang="en-US" dirty="0">
                <a:solidFill>
                  <a:schemeClr val="accent1">
                    <a:lumMod val="75000"/>
                  </a:schemeClr>
                </a:solidFill>
              </a:rPr>
              <a:t>PM images are large, e.g., tens of MBs</a:t>
            </a:r>
          </a:p>
          <a:p>
            <a:pPr lvl="1"/>
            <a:r>
              <a:rPr lang="en-US" dirty="0">
                <a:solidFill>
                  <a:schemeClr val="accent1">
                    <a:lumMod val="75000"/>
                  </a:schemeClr>
                </a:solidFill>
              </a:rPr>
              <a:t>PM images do not follow a standard layout</a:t>
            </a:r>
          </a:p>
        </p:txBody>
      </p:sp>
      <p:sp>
        <p:nvSpPr>
          <p:cNvPr id="4" name="Slide Number Placeholder 3">
            <a:extLst>
              <a:ext uri="{FF2B5EF4-FFF2-40B4-BE49-F238E27FC236}">
                <a16:creationId xmlns:a16="http://schemas.microsoft.com/office/drawing/2014/main" id="{032BE349-1A69-4250-895A-D2D783636033}"/>
              </a:ext>
            </a:extLst>
          </p:cNvPr>
          <p:cNvSpPr>
            <a:spLocks noGrp="1"/>
          </p:cNvSpPr>
          <p:nvPr>
            <p:ph type="sldNum" sz="quarter" idx="12"/>
          </p:nvPr>
        </p:nvSpPr>
        <p:spPr/>
        <p:txBody>
          <a:bodyPr/>
          <a:lstStyle/>
          <a:p>
            <a:fld id="{2B22A210-3B79-4DAC-ABC1-AB6C52281F7D}" type="slidenum">
              <a:rPr lang="en-US" smtClean="0"/>
              <a:t>8</a:t>
            </a:fld>
            <a:endParaRPr lang="en-US" dirty="0"/>
          </a:p>
        </p:txBody>
      </p:sp>
      <p:grpSp>
        <p:nvGrpSpPr>
          <p:cNvPr id="5" name="Google Shape;104;p15">
            <a:extLst>
              <a:ext uri="{FF2B5EF4-FFF2-40B4-BE49-F238E27FC236}">
                <a16:creationId xmlns:a16="http://schemas.microsoft.com/office/drawing/2014/main" id="{94728771-FEB0-4EC2-B03E-0BD07A388623}"/>
              </a:ext>
            </a:extLst>
          </p:cNvPr>
          <p:cNvGrpSpPr/>
          <p:nvPr/>
        </p:nvGrpSpPr>
        <p:grpSpPr>
          <a:xfrm>
            <a:off x="5421193" y="4909924"/>
            <a:ext cx="1726916" cy="973003"/>
            <a:chOff x="803325" y="192425"/>
            <a:chExt cx="993375" cy="559700"/>
          </a:xfrm>
        </p:grpSpPr>
        <p:pic>
          <p:nvPicPr>
            <p:cNvPr id="6" name="Google Shape;105;p15">
              <a:extLst>
                <a:ext uri="{FF2B5EF4-FFF2-40B4-BE49-F238E27FC236}">
                  <a16:creationId xmlns:a16="http://schemas.microsoft.com/office/drawing/2014/main" id="{B145ED44-AAAC-48C2-92D3-5DAE3CA73D95}"/>
                </a:ext>
              </a:extLst>
            </p:cNvPr>
            <p:cNvPicPr preferRelativeResize="0"/>
            <p:nvPr/>
          </p:nvPicPr>
          <p:blipFill rotWithShape="1">
            <a:blip r:embed="rId4">
              <a:alphaModFix/>
            </a:blip>
            <a:srcRect l="9371" t="31746" r="8425" b="39362"/>
            <a:stretch/>
          </p:blipFill>
          <p:spPr>
            <a:xfrm>
              <a:off x="803325" y="425339"/>
              <a:ext cx="860965" cy="326786"/>
            </a:xfrm>
            <a:prstGeom prst="rect">
              <a:avLst/>
            </a:prstGeom>
            <a:noFill/>
            <a:ln>
              <a:noFill/>
            </a:ln>
          </p:spPr>
        </p:pic>
        <p:grpSp>
          <p:nvGrpSpPr>
            <p:cNvPr id="7" name="Google Shape;106;p15">
              <a:extLst>
                <a:ext uri="{FF2B5EF4-FFF2-40B4-BE49-F238E27FC236}">
                  <a16:creationId xmlns:a16="http://schemas.microsoft.com/office/drawing/2014/main" id="{499E6065-C304-4D1A-B8D1-2A904906BD09}"/>
                </a:ext>
              </a:extLst>
            </p:cNvPr>
            <p:cNvGrpSpPr/>
            <p:nvPr/>
          </p:nvGrpSpPr>
          <p:grpSpPr>
            <a:xfrm>
              <a:off x="1426800" y="192425"/>
              <a:ext cx="369900" cy="322800"/>
              <a:chOff x="1514875" y="-205250"/>
              <a:chExt cx="369900" cy="322800"/>
            </a:xfrm>
          </p:grpSpPr>
          <p:sp>
            <p:nvSpPr>
              <p:cNvPr id="8" name="Google Shape;107;p15">
                <a:extLst>
                  <a:ext uri="{FF2B5EF4-FFF2-40B4-BE49-F238E27FC236}">
                    <a16:creationId xmlns:a16="http://schemas.microsoft.com/office/drawing/2014/main" id="{AB54052D-E5FD-4257-81AD-D8EB4CF523B8}"/>
                  </a:ext>
                </a:extLst>
              </p:cNvPr>
              <p:cNvSpPr/>
              <p:nvPr/>
            </p:nvSpPr>
            <p:spPr>
              <a:xfrm>
                <a:off x="1514875" y="-43850"/>
                <a:ext cx="369900" cy="1614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cxnSp>
            <p:nvCxnSpPr>
              <p:cNvPr id="9" name="Google Shape;108;p15">
                <a:extLst>
                  <a:ext uri="{FF2B5EF4-FFF2-40B4-BE49-F238E27FC236}">
                    <a16:creationId xmlns:a16="http://schemas.microsoft.com/office/drawing/2014/main" id="{2B714A95-10E4-48A3-8344-CE10610663FA}"/>
                  </a:ext>
                </a:extLst>
              </p:cNvPr>
              <p:cNvCxnSpPr>
                <a:stCxn id="16" idx="2"/>
                <a:endCxn id="8" idx="2"/>
              </p:cNvCxnSpPr>
              <p:nvPr/>
            </p:nvCxnSpPr>
            <p:spPr>
              <a:xfrm>
                <a:off x="1514875" y="-124550"/>
                <a:ext cx="0" cy="161400"/>
              </a:xfrm>
              <a:prstGeom prst="straightConnector1">
                <a:avLst/>
              </a:prstGeom>
              <a:noFill/>
              <a:ln w="9525" cap="flat" cmpd="sng">
                <a:solidFill>
                  <a:srgbClr val="000000"/>
                </a:solidFill>
                <a:prstDash val="solid"/>
                <a:round/>
                <a:headEnd type="none" w="med" len="med"/>
                <a:tailEnd type="none" w="med" len="med"/>
              </a:ln>
            </p:spPr>
          </p:cxnSp>
          <p:cxnSp>
            <p:nvCxnSpPr>
              <p:cNvPr id="10" name="Google Shape;110;p15">
                <a:extLst>
                  <a:ext uri="{FF2B5EF4-FFF2-40B4-BE49-F238E27FC236}">
                    <a16:creationId xmlns:a16="http://schemas.microsoft.com/office/drawing/2014/main" id="{C5A6E239-FD92-4F79-8255-C0D088645E1F}"/>
                  </a:ext>
                </a:extLst>
              </p:cNvPr>
              <p:cNvCxnSpPr>
                <a:stCxn id="16" idx="6"/>
                <a:endCxn id="8" idx="6"/>
              </p:cNvCxnSpPr>
              <p:nvPr/>
            </p:nvCxnSpPr>
            <p:spPr>
              <a:xfrm>
                <a:off x="1884775" y="-124550"/>
                <a:ext cx="0" cy="161400"/>
              </a:xfrm>
              <a:prstGeom prst="straightConnector1">
                <a:avLst/>
              </a:prstGeom>
              <a:noFill/>
              <a:ln w="9525" cap="flat" cmpd="sng">
                <a:solidFill>
                  <a:srgbClr val="000000"/>
                </a:solidFill>
                <a:prstDash val="solid"/>
                <a:round/>
                <a:headEnd type="none" w="med" len="med"/>
                <a:tailEnd type="none" w="med" len="med"/>
              </a:ln>
            </p:spPr>
          </p:cxnSp>
          <p:sp>
            <p:nvSpPr>
              <p:cNvPr id="11" name="Google Shape;111;p15">
                <a:extLst>
                  <a:ext uri="{FF2B5EF4-FFF2-40B4-BE49-F238E27FC236}">
                    <a16:creationId xmlns:a16="http://schemas.microsoft.com/office/drawing/2014/main" id="{87C63AA3-8830-4F60-ACE3-C997C793264A}"/>
                  </a:ext>
                </a:extLst>
              </p:cNvPr>
              <p:cNvSpPr/>
              <p:nvPr/>
            </p:nvSpPr>
            <p:spPr>
              <a:xfrm>
                <a:off x="1519500" y="-21725"/>
                <a:ext cx="31200" cy="588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2" name="Google Shape;112;p15">
                <a:extLst>
                  <a:ext uri="{FF2B5EF4-FFF2-40B4-BE49-F238E27FC236}">
                    <a16:creationId xmlns:a16="http://schemas.microsoft.com/office/drawing/2014/main" id="{9F2E9645-4DD0-46FC-AD01-16A8AE189FC9}"/>
                  </a:ext>
                </a:extLst>
              </p:cNvPr>
              <p:cNvSpPr/>
              <p:nvPr/>
            </p:nvSpPr>
            <p:spPr>
              <a:xfrm>
                <a:off x="1848539" y="-21725"/>
                <a:ext cx="31200" cy="588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3" name="Google Shape;113;p15">
                <a:extLst>
                  <a:ext uri="{FF2B5EF4-FFF2-40B4-BE49-F238E27FC236}">
                    <a16:creationId xmlns:a16="http://schemas.microsoft.com/office/drawing/2014/main" id="{9E428802-41C3-4DBE-9D5A-9E62F850EFEB}"/>
                  </a:ext>
                </a:extLst>
              </p:cNvPr>
              <p:cNvSpPr/>
              <p:nvPr/>
            </p:nvSpPr>
            <p:spPr>
              <a:xfrm>
                <a:off x="1514875" y="-124325"/>
                <a:ext cx="369900" cy="1614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4" name="Google Shape;114;p15">
                <a:extLst>
                  <a:ext uri="{FF2B5EF4-FFF2-40B4-BE49-F238E27FC236}">
                    <a16:creationId xmlns:a16="http://schemas.microsoft.com/office/drawing/2014/main" id="{3EFB6D64-A489-4F0F-8352-72339DB8EAFA}"/>
                  </a:ext>
                </a:extLst>
              </p:cNvPr>
              <p:cNvSpPr/>
              <p:nvPr/>
            </p:nvSpPr>
            <p:spPr>
              <a:xfrm>
                <a:off x="1519500" y="-108050"/>
                <a:ext cx="31200" cy="642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5" name="Google Shape;115;p15">
                <a:extLst>
                  <a:ext uri="{FF2B5EF4-FFF2-40B4-BE49-F238E27FC236}">
                    <a16:creationId xmlns:a16="http://schemas.microsoft.com/office/drawing/2014/main" id="{7FD4BD0D-2208-48CA-964B-D3D9E03DBD37}"/>
                  </a:ext>
                </a:extLst>
              </p:cNvPr>
              <p:cNvSpPr/>
              <p:nvPr/>
            </p:nvSpPr>
            <p:spPr>
              <a:xfrm>
                <a:off x="1848550" y="-108050"/>
                <a:ext cx="31200" cy="642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6" name="Google Shape;109;p15">
                <a:extLst>
                  <a:ext uri="{FF2B5EF4-FFF2-40B4-BE49-F238E27FC236}">
                    <a16:creationId xmlns:a16="http://schemas.microsoft.com/office/drawing/2014/main" id="{4C9E1D2F-C661-4C50-B53B-ED9E31D02509}"/>
                  </a:ext>
                </a:extLst>
              </p:cNvPr>
              <p:cNvSpPr/>
              <p:nvPr/>
            </p:nvSpPr>
            <p:spPr>
              <a:xfrm>
                <a:off x="1514875" y="-205250"/>
                <a:ext cx="369900" cy="1614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grpSp>
      </p:grpSp>
      <p:grpSp>
        <p:nvGrpSpPr>
          <p:cNvPr id="32" name="Google Shape;60;p14">
            <a:extLst>
              <a:ext uri="{FF2B5EF4-FFF2-40B4-BE49-F238E27FC236}">
                <a16:creationId xmlns:a16="http://schemas.microsoft.com/office/drawing/2014/main" id="{2CF19ECD-4E6C-4105-8A96-55B618489532}"/>
              </a:ext>
            </a:extLst>
          </p:cNvPr>
          <p:cNvGrpSpPr/>
          <p:nvPr/>
        </p:nvGrpSpPr>
        <p:grpSpPr>
          <a:xfrm>
            <a:off x="866247" y="3946359"/>
            <a:ext cx="5152051" cy="577078"/>
            <a:chOff x="2301275" y="295390"/>
            <a:chExt cx="3944670" cy="335522"/>
          </a:xfrm>
        </p:grpSpPr>
        <p:sp>
          <p:nvSpPr>
            <p:cNvPr id="33" name="Google Shape;61;p14">
              <a:extLst>
                <a:ext uri="{FF2B5EF4-FFF2-40B4-BE49-F238E27FC236}">
                  <a16:creationId xmlns:a16="http://schemas.microsoft.com/office/drawing/2014/main" id="{C393D02E-2E25-4A88-B4A5-B89F0C0A2AB4}"/>
                </a:ext>
              </a:extLst>
            </p:cNvPr>
            <p:cNvSpPr/>
            <p:nvPr/>
          </p:nvSpPr>
          <p:spPr>
            <a:xfrm>
              <a:off x="2301275" y="318375"/>
              <a:ext cx="57420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Super</a:t>
              </a:r>
              <a:endParaRPr sz="1600" dirty="0">
                <a:latin typeface="Franklin Gothic Medium" panose="020B0603020102020204" pitchFamily="34" charset="0"/>
                <a:ea typeface="Times"/>
                <a:cs typeface="Times"/>
                <a:sym typeface="Times"/>
              </a:endParaRPr>
            </a:p>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Block</a:t>
              </a:r>
              <a:endParaRPr sz="1600" dirty="0">
                <a:latin typeface="Franklin Gothic Medium" panose="020B0603020102020204" pitchFamily="34" charset="0"/>
                <a:ea typeface="Times"/>
                <a:cs typeface="Times"/>
                <a:sym typeface="Times"/>
              </a:endParaRPr>
            </a:p>
          </p:txBody>
        </p:sp>
        <p:sp>
          <p:nvSpPr>
            <p:cNvPr id="34" name="Google Shape;62;p14">
              <a:extLst>
                <a:ext uri="{FF2B5EF4-FFF2-40B4-BE49-F238E27FC236}">
                  <a16:creationId xmlns:a16="http://schemas.microsoft.com/office/drawing/2014/main" id="{0DA5D113-7B95-4147-9B02-E0F1AE9509C2}"/>
                </a:ext>
              </a:extLst>
            </p:cNvPr>
            <p:cNvSpPr/>
            <p:nvPr/>
          </p:nvSpPr>
          <p:spPr>
            <a:xfrm>
              <a:off x="5255725" y="318375"/>
              <a:ext cx="99022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Franklin Gothic Medium" panose="020B0603020102020204" pitchFamily="34" charset="0"/>
                  <a:ea typeface="Times"/>
                  <a:cs typeface="Times"/>
                  <a:sym typeface="Times"/>
                </a:rPr>
                <a:t>Data Blocks</a:t>
              </a:r>
              <a:endParaRPr sz="1600" dirty="0">
                <a:latin typeface="Franklin Gothic Medium" panose="020B0603020102020204" pitchFamily="34" charset="0"/>
                <a:ea typeface="Times"/>
                <a:cs typeface="Times"/>
                <a:sym typeface="Times"/>
              </a:endParaRPr>
            </a:p>
          </p:txBody>
        </p:sp>
        <p:grpSp>
          <p:nvGrpSpPr>
            <p:cNvPr id="35" name="Google Shape;63;p14">
              <a:extLst>
                <a:ext uri="{FF2B5EF4-FFF2-40B4-BE49-F238E27FC236}">
                  <a16:creationId xmlns:a16="http://schemas.microsoft.com/office/drawing/2014/main" id="{AB6F6070-7436-4C46-A1CB-343E14CA6323}"/>
                </a:ext>
              </a:extLst>
            </p:cNvPr>
            <p:cNvGrpSpPr/>
            <p:nvPr/>
          </p:nvGrpSpPr>
          <p:grpSpPr>
            <a:xfrm>
              <a:off x="3435402" y="300612"/>
              <a:ext cx="669000" cy="330300"/>
              <a:chOff x="3540202" y="148212"/>
              <a:chExt cx="669000" cy="330300"/>
            </a:xfrm>
          </p:grpSpPr>
          <p:sp>
            <p:nvSpPr>
              <p:cNvPr id="45" name="Google Shape;64;p14">
                <a:extLst>
                  <a:ext uri="{FF2B5EF4-FFF2-40B4-BE49-F238E27FC236}">
                    <a16:creationId xmlns:a16="http://schemas.microsoft.com/office/drawing/2014/main" id="{BE060953-17C4-4467-8D3B-61D151466760}"/>
                  </a:ext>
                </a:extLst>
              </p:cNvPr>
              <p:cNvSpPr/>
              <p:nvPr/>
            </p:nvSpPr>
            <p:spPr>
              <a:xfrm>
                <a:off x="3572875" y="165975"/>
                <a:ext cx="595325"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75000"/>
                  </a:lnSpc>
                  <a:spcBef>
                    <a:spcPts val="0"/>
                  </a:spcBef>
                  <a:spcAft>
                    <a:spcPts val="0"/>
                  </a:spcAft>
                  <a:buNone/>
                </a:pPr>
                <a:endParaRPr sz="1600">
                  <a:latin typeface="Franklin Gothic Medium" panose="020B0603020102020204" pitchFamily="34" charset="0"/>
                  <a:ea typeface="Times"/>
                  <a:cs typeface="Times"/>
                  <a:sym typeface="Times"/>
                </a:endParaRPr>
              </a:p>
            </p:txBody>
          </p:sp>
          <p:sp>
            <p:nvSpPr>
              <p:cNvPr id="46" name="Google Shape;65;p14">
                <a:extLst>
                  <a:ext uri="{FF2B5EF4-FFF2-40B4-BE49-F238E27FC236}">
                    <a16:creationId xmlns:a16="http://schemas.microsoft.com/office/drawing/2014/main" id="{C6EF4F01-2A0C-4E1D-8CF9-A3ACA524AC17}"/>
                  </a:ext>
                </a:extLst>
              </p:cNvPr>
              <p:cNvSpPr txBox="1"/>
              <p:nvPr/>
            </p:nvSpPr>
            <p:spPr>
              <a:xfrm>
                <a:off x="3540202" y="148212"/>
                <a:ext cx="669000" cy="3303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Block</a:t>
                </a:r>
                <a:endParaRPr sz="1600" dirty="0">
                  <a:latin typeface="Franklin Gothic Medium" panose="020B0603020102020204" pitchFamily="34" charset="0"/>
                  <a:ea typeface="Times"/>
                  <a:cs typeface="Times"/>
                  <a:sym typeface="Times"/>
                </a:endParaRPr>
              </a:p>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Bitmap</a:t>
                </a:r>
                <a:endParaRPr sz="1600" dirty="0">
                  <a:latin typeface="Franklin Gothic Medium" panose="020B0603020102020204" pitchFamily="34" charset="0"/>
                  <a:ea typeface="Times"/>
                  <a:cs typeface="Times"/>
                  <a:sym typeface="Times"/>
                </a:endParaRPr>
              </a:p>
            </p:txBody>
          </p:sp>
        </p:grpSp>
        <p:grpSp>
          <p:nvGrpSpPr>
            <p:cNvPr id="36" name="Google Shape;66;p14">
              <a:extLst>
                <a:ext uri="{FF2B5EF4-FFF2-40B4-BE49-F238E27FC236}">
                  <a16:creationId xmlns:a16="http://schemas.microsoft.com/office/drawing/2014/main" id="{85BBE2DA-F3D3-4C6D-97C1-94407F9FB81F}"/>
                </a:ext>
              </a:extLst>
            </p:cNvPr>
            <p:cNvGrpSpPr/>
            <p:nvPr/>
          </p:nvGrpSpPr>
          <p:grpSpPr>
            <a:xfrm>
              <a:off x="2821775" y="300612"/>
              <a:ext cx="669000" cy="330300"/>
              <a:chOff x="3521900" y="148212"/>
              <a:chExt cx="669000" cy="330300"/>
            </a:xfrm>
          </p:grpSpPr>
          <p:sp>
            <p:nvSpPr>
              <p:cNvPr id="43" name="Google Shape;67;p14">
                <a:extLst>
                  <a:ext uri="{FF2B5EF4-FFF2-40B4-BE49-F238E27FC236}">
                    <a16:creationId xmlns:a16="http://schemas.microsoft.com/office/drawing/2014/main" id="{840E7968-3752-424B-A8BD-82169D39C543}"/>
                  </a:ext>
                </a:extLst>
              </p:cNvPr>
              <p:cNvSpPr/>
              <p:nvPr/>
            </p:nvSpPr>
            <p:spPr>
              <a:xfrm>
                <a:off x="3572875" y="165975"/>
                <a:ext cx="59820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75000"/>
                  </a:lnSpc>
                  <a:spcBef>
                    <a:spcPts val="0"/>
                  </a:spcBef>
                  <a:spcAft>
                    <a:spcPts val="0"/>
                  </a:spcAft>
                  <a:buNone/>
                </a:pPr>
                <a:endParaRPr sz="1600">
                  <a:latin typeface="Franklin Gothic Medium" panose="020B0603020102020204" pitchFamily="34" charset="0"/>
                  <a:ea typeface="Times"/>
                  <a:cs typeface="Times"/>
                  <a:sym typeface="Times"/>
                </a:endParaRPr>
              </a:p>
            </p:txBody>
          </p:sp>
          <p:sp>
            <p:nvSpPr>
              <p:cNvPr id="44" name="Google Shape;68;p14">
                <a:extLst>
                  <a:ext uri="{FF2B5EF4-FFF2-40B4-BE49-F238E27FC236}">
                    <a16:creationId xmlns:a16="http://schemas.microsoft.com/office/drawing/2014/main" id="{CF90734E-2EFA-47E8-9347-3200A229724A}"/>
                  </a:ext>
                </a:extLst>
              </p:cNvPr>
              <p:cNvSpPr txBox="1"/>
              <p:nvPr/>
            </p:nvSpPr>
            <p:spPr>
              <a:xfrm>
                <a:off x="3521900" y="148212"/>
                <a:ext cx="669000" cy="3303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Group</a:t>
                </a:r>
                <a:endParaRPr sz="1600" dirty="0">
                  <a:latin typeface="Franklin Gothic Medium" panose="020B0603020102020204" pitchFamily="34" charset="0"/>
                  <a:ea typeface="Times"/>
                  <a:cs typeface="Times"/>
                  <a:sym typeface="Times"/>
                </a:endParaRPr>
              </a:p>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Desc.</a:t>
                </a:r>
                <a:endParaRPr sz="1600" dirty="0">
                  <a:latin typeface="Franklin Gothic Medium" panose="020B0603020102020204" pitchFamily="34" charset="0"/>
                  <a:ea typeface="Times"/>
                  <a:cs typeface="Times"/>
                  <a:sym typeface="Times"/>
                </a:endParaRPr>
              </a:p>
            </p:txBody>
          </p:sp>
        </p:grpSp>
        <p:grpSp>
          <p:nvGrpSpPr>
            <p:cNvPr id="37" name="Google Shape;69;p14">
              <a:extLst>
                <a:ext uri="{FF2B5EF4-FFF2-40B4-BE49-F238E27FC236}">
                  <a16:creationId xmlns:a16="http://schemas.microsoft.com/office/drawing/2014/main" id="{5A3FF50D-CEBE-4F0D-8F16-4497E1F31CF9}"/>
                </a:ext>
              </a:extLst>
            </p:cNvPr>
            <p:cNvGrpSpPr/>
            <p:nvPr/>
          </p:nvGrpSpPr>
          <p:grpSpPr>
            <a:xfrm>
              <a:off x="4029527" y="300612"/>
              <a:ext cx="669000" cy="330300"/>
              <a:chOff x="3539002" y="148212"/>
              <a:chExt cx="669000" cy="330300"/>
            </a:xfrm>
          </p:grpSpPr>
          <p:sp>
            <p:nvSpPr>
              <p:cNvPr id="41" name="Google Shape;70;p14">
                <a:extLst>
                  <a:ext uri="{FF2B5EF4-FFF2-40B4-BE49-F238E27FC236}">
                    <a16:creationId xmlns:a16="http://schemas.microsoft.com/office/drawing/2014/main" id="{40765E62-99D5-4623-B59A-004201EF17CD}"/>
                  </a:ext>
                </a:extLst>
              </p:cNvPr>
              <p:cNvSpPr/>
              <p:nvPr/>
            </p:nvSpPr>
            <p:spPr>
              <a:xfrm>
                <a:off x="3572875" y="165975"/>
                <a:ext cx="59820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75000"/>
                  </a:lnSpc>
                  <a:spcBef>
                    <a:spcPts val="0"/>
                  </a:spcBef>
                  <a:spcAft>
                    <a:spcPts val="0"/>
                  </a:spcAft>
                  <a:buNone/>
                </a:pPr>
                <a:endParaRPr sz="1600">
                  <a:latin typeface="Franklin Gothic Medium" panose="020B0603020102020204" pitchFamily="34" charset="0"/>
                  <a:ea typeface="Times"/>
                  <a:cs typeface="Times"/>
                  <a:sym typeface="Times"/>
                </a:endParaRPr>
              </a:p>
            </p:txBody>
          </p:sp>
          <p:sp>
            <p:nvSpPr>
              <p:cNvPr id="42" name="Google Shape;71;p14">
                <a:extLst>
                  <a:ext uri="{FF2B5EF4-FFF2-40B4-BE49-F238E27FC236}">
                    <a16:creationId xmlns:a16="http://schemas.microsoft.com/office/drawing/2014/main" id="{9FCB8E44-27D9-4C2B-9F9D-608858DE51C3}"/>
                  </a:ext>
                </a:extLst>
              </p:cNvPr>
              <p:cNvSpPr txBox="1"/>
              <p:nvPr/>
            </p:nvSpPr>
            <p:spPr>
              <a:xfrm>
                <a:off x="3539002" y="148212"/>
                <a:ext cx="669000" cy="3303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Inode</a:t>
                </a:r>
                <a:endParaRPr sz="1600" dirty="0">
                  <a:latin typeface="Franklin Gothic Medium" panose="020B0603020102020204" pitchFamily="34" charset="0"/>
                  <a:ea typeface="Times"/>
                  <a:cs typeface="Times"/>
                  <a:sym typeface="Times"/>
                </a:endParaRPr>
              </a:p>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Bitmap</a:t>
                </a:r>
                <a:endParaRPr sz="1600" dirty="0">
                  <a:latin typeface="Franklin Gothic Medium" panose="020B0603020102020204" pitchFamily="34" charset="0"/>
                  <a:ea typeface="Times"/>
                  <a:cs typeface="Times"/>
                  <a:sym typeface="Times"/>
                </a:endParaRPr>
              </a:p>
            </p:txBody>
          </p:sp>
        </p:grpSp>
        <p:grpSp>
          <p:nvGrpSpPr>
            <p:cNvPr id="38" name="Google Shape;72;p14">
              <a:extLst>
                <a:ext uri="{FF2B5EF4-FFF2-40B4-BE49-F238E27FC236}">
                  <a16:creationId xmlns:a16="http://schemas.microsoft.com/office/drawing/2014/main" id="{1FCABD95-F529-4397-8B6E-BF463472AFC3}"/>
                </a:ext>
              </a:extLst>
            </p:cNvPr>
            <p:cNvGrpSpPr/>
            <p:nvPr/>
          </p:nvGrpSpPr>
          <p:grpSpPr>
            <a:xfrm>
              <a:off x="4620599" y="295390"/>
              <a:ext cx="669000" cy="330300"/>
              <a:chOff x="3534749" y="142990"/>
              <a:chExt cx="669000" cy="330300"/>
            </a:xfrm>
          </p:grpSpPr>
          <p:sp>
            <p:nvSpPr>
              <p:cNvPr id="39" name="Google Shape;73;p14">
                <a:extLst>
                  <a:ext uri="{FF2B5EF4-FFF2-40B4-BE49-F238E27FC236}">
                    <a16:creationId xmlns:a16="http://schemas.microsoft.com/office/drawing/2014/main" id="{C86EEA15-765E-4269-8253-DF606DEC5394}"/>
                  </a:ext>
                </a:extLst>
              </p:cNvPr>
              <p:cNvSpPr/>
              <p:nvPr/>
            </p:nvSpPr>
            <p:spPr>
              <a:xfrm>
                <a:off x="3572875" y="165975"/>
                <a:ext cx="59820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75000"/>
                  </a:lnSpc>
                  <a:spcBef>
                    <a:spcPts val="0"/>
                  </a:spcBef>
                  <a:spcAft>
                    <a:spcPts val="0"/>
                  </a:spcAft>
                  <a:buNone/>
                </a:pPr>
                <a:endParaRPr sz="1600">
                  <a:latin typeface="Franklin Gothic Medium" panose="020B0603020102020204" pitchFamily="34" charset="0"/>
                  <a:ea typeface="Times"/>
                  <a:cs typeface="Times"/>
                  <a:sym typeface="Times"/>
                </a:endParaRPr>
              </a:p>
            </p:txBody>
          </p:sp>
          <p:sp>
            <p:nvSpPr>
              <p:cNvPr id="40" name="Google Shape;74;p14">
                <a:extLst>
                  <a:ext uri="{FF2B5EF4-FFF2-40B4-BE49-F238E27FC236}">
                    <a16:creationId xmlns:a16="http://schemas.microsoft.com/office/drawing/2014/main" id="{9956C90D-3E63-4A6B-B34A-3326898CDD59}"/>
                  </a:ext>
                </a:extLst>
              </p:cNvPr>
              <p:cNvSpPr txBox="1"/>
              <p:nvPr/>
            </p:nvSpPr>
            <p:spPr>
              <a:xfrm>
                <a:off x="3534749" y="142990"/>
                <a:ext cx="669000" cy="3303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Inode</a:t>
                </a:r>
                <a:endParaRPr sz="1600" dirty="0">
                  <a:latin typeface="Franklin Gothic Medium" panose="020B0603020102020204" pitchFamily="34" charset="0"/>
                  <a:ea typeface="Times"/>
                  <a:cs typeface="Times"/>
                  <a:sym typeface="Times"/>
                </a:endParaRPr>
              </a:p>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Table</a:t>
                </a:r>
                <a:endParaRPr sz="1600" dirty="0">
                  <a:latin typeface="Franklin Gothic Medium" panose="020B0603020102020204" pitchFamily="34" charset="0"/>
                  <a:ea typeface="Times"/>
                  <a:cs typeface="Times"/>
                  <a:sym typeface="Times"/>
                </a:endParaRPr>
              </a:p>
            </p:txBody>
          </p:sp>
        </p:grpSp>
      </p:grpSp>
      <p:sp>
        <p:nvSpPr>
          <p:cNvPr id="48" name="TextBox 47">
            <a:extLst>
              <a:ext uri="{FF2B5EF4-FFF2-40B4-BE49-F238E27FC236}">
                <a16:creationId xmlns:a16="http://schemas.microsoft.com/office/drawing/2014/main" id="{CEEC1634-5CFB-43AC-B0E0-BBEB5E0C88AF}"/>
              </a:ext>
            </a:extLst>
          </p:cNvPr>
          <p:cNvSpPr txBox="1"/>
          <p:nvPr/>
        </p:nvSpPr>
        <p:spPr>
          <a:xfrm>
            <a:off x="753525" y="3468664"/>
            <a:ext cx="2023957" cy="461665"/>
          </a:xfrm>
          <a:prstGeom prst="rect">
            <a:avLst/>
          </a:prstGeom>
          <a:noFill/>
        </p:spPr>
        <p:txBody>
          <a:bodyPr wrap="square" rtlCol="0">
            <a:spAutoFit/>
          </a:bodyPr>
          <a:lstStyle/>
          <a:p>
            <a:r>
              <a:rPr lang="en-US" sz="2400" dirty="0">
                <a:latin typeface="Franklin Gothic Medium" panose="020B0603020102020204" pitchFamily="34" charset="0"/>
              </a:rPr>
              <a:t>EXT3 Layout:</a:t>
            </a:r>
          </a:p>
        </p:txBody>
      </p:sp>
      <p:pic>
        <p:nvPicPr>
          <p:cNvPr id="50" name="Graphic 49">
            <a:extLst>
              <a:ext uri="{FF2B5EF4-FFF2-40B4-BE49-F238E27FC236}">
                <a16:creationId xmlns:a16="http://schemas.microsoft.com/office/drawing/2014/main" id="{6E743067-EC49-4FF6-974D-FFC9C6BC39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1410" y="4740729"/>
            <a:ext cx="1091876" cy="1091876"/>
          </a:xfrm>
          <a:prstGeom prst="rect">
            <a:avLst/>
          </a:prstGeom>
        </p:spPr>
      </p:pic>
      <p:grpSp>
        <p:nvGrpSpPr>
          <p:cNvPr id="52" name="Group 51">
            <a:extLst>
              <a:ext uri="{FF2B5EF4-FFF2-40B4-BE49-F238E27FC236}">
                <a16:creationId xmlns:a16="http://schemas.microsoft.com/office/drawing/2014/main" id="{C463547E-2018-4E6C-A1A5-DA3AA107DF71}"/>
              </a:ext>
            </a:extLst>
          </p:cNvPr>
          <p:cNvGrpSpPr/>
          <p:nvPr/>
        </p:nvGrpSpPr>
        <p:grpSpPr>
          <a:xfrm>
            <a:off x="2150579" y="3098238"/>
            <a:ext cx="2815580" cy="801355"/>
            <a:chOff x="2219713" y="3064068"/>
            <a:chExt cx="2815580" cy="801355"/>
          </a:xfrm>
        </p:grpSpPr>
        <p:sp>
          <p:nvSpPr>
            <p:cNvPr id="56" name="TextBox 55">
              <a:extLst>
                <a:ext uri="{FF2B5EF4-FFF2-40B4-BE49-F238E27FC236}">
                  <a16:creationId xmlns:a16="http://schemas.microsoft.com/office/drawing/2014/main" id="{CBF4D757-B5A3-4ADD-8566-0C443CA33A12}"/>
                </a:ext>
              </a:extLst>
            </p:cNvPr>
            <p:cNvSpPr txBox="1"/>
            <p:nvPr/>
          </p:nvSpPr>
          <p:spPr>
            <a:xfrm>
              <a:off x="2219713" y="3064068"/>
              <a:ext cx="2815580" cy="461665"/>
            </a:xfrm>
            <a:prstGeom prst="rect">
              <a:avLst/>
            </a:prstGeom>
            <a:noFill/>
          </p:spPr>
          <p:txBody>
            <a:bodyPr wrap="square" rtlCol="0">
              <a:spAutoFit/>
            </a:bodyPr>
            <a:lstStyle/>
            <a:p>
              <a:pPr algn="ctr"/>
              <a:r>
                <a:rPr lang="en-US" sz="2400" dirty="0">
                  <a:solidFill>
                    <a:schemeClr val="accent6">
                      <a:lumMod val="75000"/>
                    </a:schemeClr>
                  </a:solidFill>
                  <a:latin typeface="Franklin Gothic Medium" panose="020B0603020102020204" pitchFamily="34" charset="0"/>
                </a:rPr>
                <a:t>Precise mutation</a:t>
              </a:r>
            </a:p>
          </p:txBody>
        </p:sp>
        <p:sp>
          <p:nvSpPr>
            <p:cNvPr id="51" name="Arrow: Down 50">
              <a:extLst>
                <a:ext uri="{FF2B5EF4-FFF2-40B4-BE49-F238E27FC236}">
                  <a16:creationId xmlns:a16="http://schemas.microsoft.com/office/drawing/2014/main" id="{D72E21EF-9EB5-4A8F-A603-FDCAD26C6503}"/>
                </a:ext>
              </a:extLst>
            </p:cNvPr>
            <p:cNvSpPr/>
            <p:nvPr/>
          </p:nvSpPr>
          <p:spPr>
            <a:xfrm>
              <a:off x="3494532" y="3620647"/>
              <a:ext cx="265943" cy="24477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FF5246E-310D-45AF-84F4-15936AD7D55E}"/>
              </a:ext>
            </a:extLst>
          </p:cNvPr>
          <p:cNvGrpSpPr/>
          <p:nvPr/>
        </p:nvGrpSpPr>
        <p:grpSpPr>
          <a:xfrm>
            <a:off x="7280715" y="3247296"/>
            <a:ext cx="3563929" cy="1363646"/>
            <a:chOff x="7062073" y="3545326"/>
            <a:chExt cx="2978382" cy="746561"/>
          </a:xfrm>
        </p:grpSpPr>
        <p:sp>
          <p:nvSpPr>
            <p:cNvPr id="60" name="Google Shape;86;p14">
              <a:extLst>
                <a:ext uri="{FF2B5EF4-FFF2-40B4-BE49-F238E27FC236}">
                  <a16:creationId xmlns:a16="http://schemas.microsoft.com/office/drawing/2014/main" id="{5C9BFABD-4B8F-4E4C-8098-B3404C89E006}"/>
                </a:ext>
              </a:extLst>
            </p:cNvPr>
            <p:cNvSpPr/>
            <p:nvPr/>
          </p:nvSpPr>
          <p:spPr>
            <a:xfrm>
              <a:off x="9827069" y="3990678"/>
              <a:ext cx="188922" cy="2721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endParaRPr sz="1600">
                <a:latin typeface="Franklin Gothic Medium" panose="020B0603020102020204" pitchFamily="34" charset="0"/>
                <a:ea typeface="Times"/>
                <a:cs typeface="Times"/>
                <a:sym typeface="Times"/>
              </a:endParaRPr>
            </a:p>
          </p:txBody>
        </p:sp>
        <p:sp>
          <p:nvSpPr>
            <p:cNvPr id="61" name="Google Shape;87;p14">
              <a:extLst>
                <a:ext uri="{FF2B5EF4-FFF2-40B4-BE49-F238E27FC236}">
                  <a16:creationId xmlns:a16="http://schemas.microsoft.com/office/drawing/2014/main" id="{419E8880-C81C-4C44-8DC6-6E5D0E289F83}"/>
                </a:ext>
              </a:extLst>
            </p:cNvPr>
            <p:cNvSpPr txBox="1"/>
            <p:nvPr/>
          </p:nvSpPr>
          <p:spPr>
            <a:xfrm>
              <a:off x="9807126" y="3990678"/>
              <a:ext cx="233329" cy="2721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n</a:t>
              </a:r>
              <a:endParaRPr sz="1600" dirty="0">
                <a:latin typeface="Franklin Gothic Medium" panose="020B0603020102020204" pitchFamily="34" charset="0"/>
              </a:endParaRPr>
            </a:p>
          </p:txBody>
        </p:sp>
        <p:grpSp>
          <p:nvGrpSpPr>
            <p:cNvPr id="62" name="Google Shape;88;p14">
              <a:extLst>
                <a:ext uri="{FF2B5EF4-FFF2-40B4-BE49-F238E27FC236}">
                  <a16:creationId xmlns:a16="http://schemas.microsoft.com/office/drawing/2014/main" id="{349DE084-9AA1-4B06-BEE0-567467A4430D}"/>
                </a:ext>
              </a:extLst>
            </p:cNvPr>
            <p:cNvGrpSpPr/>
            <p:nvPr/>
          </p:nvGrpSpPr>
          <p:grpSpPr>
            <a:xfrm>
              <a:off x="8325998" y="3990688"/>
              <a:ext cx="1501063" cy="296459"/>
              <a:chOff x="2052850" y="1160299"/>
              <a:chExt cx="1501063" cy="311833"/>
            </a:xfrm>
          </p:grpSpPr>
          <p:grpSp>
            <p:nvGrpSpPr>
              <p:cNvPr id="63" name="Google Shape;89;p14">
                <a:extLst>
                  <a:ext uri="{FF2B5EF4-FFF2-40B4-BE49-F238E27FC236}">
                    <a16:creationId xmlns:a16="http://schemas.microsoft.com/office/drawing/2014/main" id="{3FD5C50D-3DCD-48DE-809D-7F06AE51E23D}"/>
                  </a:ext>
                </a:extLst>
              </p:cNvPr>
              <p:cNvGrpSpPr/>
              <p:nvPr/>
            </p:nvGrpSpPr>
            <p:grpSpPr>
              <a:xfrm>
                <a:off x="2052850" y="1160299"/>
                <a:ext cx="1292725" cy="311833"/>
                <a:chOff x="1443250" y="1160299"/>
                <a:chExt cx="1292725" cy="311833"/>
              </a:xfrm>
            </p:grpSpPr>
            <p:sp>
              <p:nvSpPr>
                <p:cNvPr id="65" name="Google Shape;90;p14">
                  <a:extLst>
                    <a:ext uri="{FF2B5EF4-FFF2-40B4-BE49-F238E27FC236}">
                      <a16:creationId xmlns:a16="http://schemas.microsoft.com/office/drawing/2014/main" id="{05BAD23C-D2E2-443C-9DD8-9D295077CB9A}"/>
                    </a:ext>
                  </a:extLst>
                </p:cNvPr>
                <p:cNvSpPr/>
                <p:nvPr/>
              </p:nvSpPr>
              <p:spPr>
                <a:xfrm>
                  <a:off x="1985675" y="1160300"/>
                  <a:ext cx="62430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endParaRPr sz="1600">
                    <a:latin typeface="Franklin Gothic Medium" panose="020B0603020102020204" pitchFamily="34" charset="0"/>
                    <a:ea typeface="Times"/>
                    <a:cs typeface="Times"/>
                    <a:sym typeface="Times"/>
                  </a:endParaRPr>
                </a:p>
              </p:txBody>
            </p:sp>
            <p:grpSp>
              <p:nvGrpSpPr>
                <p:cNvPr id="66" name="Google Shape;91;p14">
                  <a:extLst>
                    <a:ext uri="{FF2B5EF4-FFF2-40B4-BE49-F238E27FC236}">
                      <a16:creationId xmlns:a16="http://schemas.microsoft.com/office/drawing/2014/main" id="{FE757956-6F5A-42DD-8D21-25CAB0AB05FD}"/>
                    </a:ext>
                  </a:extLst>
                </p:cNvPr>
                <p:cNvGrpSpPr/>
                <p:nvPr/>
              </p:nvGrpSpPr>
              <p:grpSpPr>
                <a:xfrm>
                  <a:off x="1443250" y="1160299"/>
                  <a:ext cx="624300" cy="308251"/>
                  <a:chOff x="1443250" y="1160299"/>
                  <a:chExt cx="624300" cy="308251"/>
                </a:xfrm>
              </p:grpSpPr>
              <p:sp>
                <p:nvSpPr>
                  <p:cNvPr id="68" name="Google Shape;92;p14">
                    <a:extLst>
                      <a:ext uri="{FF2B5EF4-FFF2-40B4-BE49-F238E27FC236}">
                        <a16:creationId xmlns:a16="http://schemas.microsoft.com/office/drawing/2014/main" id="{92AF7ACA-6C17-4B09-AC4B-FDD80DFD37C8}"/>
                      </a:ext>
                    </a:extLst>
                  </p:cNvPr>
                  <p:cNvSpPr/>
                  <p:nvPr/>
                </p:nvSpPr>
                <p:spPr>
                  <a:xfrm>
                    <a:off x="1525150" y="1160299"/>
                    <a:ext cx="46050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endParaRPr sz="1600">
                      <a:latin typeface="Franklin Gothic Medium" panose="020B0603020102020204" pitchFamily="34" charset="0"/>
                      <a:ea typeface="Times"/>
                      <a:cs typeface="Times"/>
                      <a:sym typeface="Times"/>
                    </a:endParaRPr>
                  </a:p>
                </p:txBody>
              </p:sp>
              <p:sp>
                <p:nvSpPr>
                  <p:cNvPr id="69" name="Google Shape;93;p14">
                    <a:extLst>
                      <a:ext uri="{FF2B5EF4-FFF2-40B4-BE49-F238E27FC236}">
                        <a16:creationId xmlns:a16="http://schemas.microsoft.com/office/drawing/2014/main" id="{1BC285A0-C3B4-4163-8379-D48F696D260F}"/>
                      </a:ext>
                    </a:extLst>
                  </p:cNvPr>
                  <p:cNvSpPr txBox="1"/>
                  <p:nvPr/>
                </p:nvSpPr>
                <p:spPr>
                  <a:xfrm>
                    <a:off x="1443250" y="1208772"/>
                    <a:ext cx="624300" cy="259778"/>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Key1</a:t>
                    </a:r>
                    <a:endParaRPr sz="1600" dirty="0">
                      <a:latin typeface="Franklin Gothic Medium" panose="020B0603020102020204" pitchFamily="34" charset="0"/>
                      <a:ea typeface="Times"/>
                      <a:cs typeface="Times"/>
                      <a:sym typeface="Times"/>
                    </a:endParaRPr>
                  </a:p>
                </p:txBody>
              </p:sp>
            </p:grpSp>
            <p:sp>
              <p:nvSpPr>
                <p:cNvPr id="67" name="Google Shape;94;p14">
                  <a:extLst>
                    <a:ext uri="{FF2B5EF4-FFF2-40B4-BE49-F238E27FC236}">
                      <a16:creationId xmlns:a16="http://schemas.microsoft.com/office/drawing/2014/main" id="{CB2E7308-C135-4765-BE6A-511FDD31EC30}"/>
                    </a:ext>
                  </a:extLst>
                </p:cNvPr>
                <p:cNvSpPr txBox="1"/>
                <p:nvPr/>
              </p:nvSpPr>
              <p:spPr>
                <a:xfrm>
                  <a:off x="1859675" y="1206247"/>
                  <a:ext cx="876300" cy="265885"/>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Value1</a:t>
                  </a:r>
                  <a:endParaRPr sz="1600" dirty="0">
                    <a:latin typeface="Franklin Gothic Medium" panose="020B0603020102020204" pitchFamily="34" charset="0"/>
                    <a:ea typeface="Times"/>
                    <a:cs typeface="Times"/>
                    <a:sym typeface="Times"/>
                  </a:endParaRPr>
                </a:p>
              </p:txBody>
            </p:sp>
          </p:grpSp>
          <p:sp>
            <p:nvSpPr>
              <p:cNvPr id="64" name="Google Shape;95;p14">
                <a:extLst>
                  <a:ext uri="{FF2B5EF4-FFF2-40B4-BE49-F238E27FC236}">
                    <a16:creationId xmlns:a16="http://schemas.microsoft.com/office/drawing/2014/main" id="{2FC32464-B4EC-4F4D-BE86-07A91C8C742B}"/>
                  </a:ext>
                </a:extLst>
              </p:cNvPr>
              <p:cNvSpPr/>
              <p:nvPr/>
            </p:nvSpPr>
            <p:spPr>
              <a:xfrm>
                <a:off x="3219713" y="1160300"/>
                <a:ext cx="33420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Franklin Gothic Medium" panose="020B0603020102020204" pitchFamily="34" charset="0"/>
                    <a:ea typeface="Times"/>
                    <a:cs typeface="Times"/>
                    <a:sym typeface="Times"/>
                  </a:rPr>
                  <a:t>...</a:t>
                </a:r>
                <a:endParaRPr sz="1600" dirty="0">
                  <a:latin typeface="Franklin Gothic Medium" panose="020B0603020102020204" pitchFamily="34" charset="0"/>
                  <a:ea typeface="Times"/>
                  <a:cs typeface="Times"/>
                  <a:sym typeface="Times"/>
                </a:endParaRPr>
              </a:p>
            </p:txBody>
          </p:sp>
        </p:grpSp>
        <p:grpSp>
          <p:nvGrpSpPr>
            <p:cNvPr id="70" name="Google Shape;96;p14">
              <a:extLst>
                <a:ext uri="{FF2B5EF4-FFF2-40B4-BE49-F238E27FC236}">
                  <a16:creationId xmlns:a16="http://schemas.microsoft.com/office/drawing/2014/main" id="{A7A37491-FA3D-4710-8F15-3FF5AE9DD6DF}"/>
                </a:ext>
              </a:extLst>
            </p:cNvPr>
            <p:cNvGrpSpPr/>
            <p:nvPr/>
          </p:nvGrpSpPr>
          <p:grpSpPr>
            <a:xfrm>
              <a:off x="7062073" y="3990679"/>
              <a:ext cx="1343489" cy="301208"/>
              <a:chOff x="1477024" y="1909674"/>
              <a:chExt cx="1343489" cy="316827"/>
            </a:xfrm>
          </p:grpSpPr>
          <p:grpSp>
            <p:nvGrpSpPr>
              <p:cNvPr id="71" name="Google Shape;97;p14">
                <a:extLst>
                  <a:ext uri="{FF2B5EF4-FFF2-40B4-BE49-F238E27FC236}">
                    <a16:creationId xmlns:a16="http://schemas.microsoft.com/office/drawing/2014/main" id="{051CF0F4-5C56-4901-BF50-E87BD22E7B73}"/>
                  </a:ext>
                </a:extLst>
              </p:cNvPr>
              <p:cNvGrpSpPr/>
              <p:nvPr/>
            </p:nvGrpSpPr>
            <p:grpSpPr>
              <a:xfrm>
                <a:off x="1477024" y="1909674"/>
                <a:ext cx="637660" cy="286210"/>
                <a:chOff x="2135149" y="1490574"/>
                <a:chExt cx="637660" cy="286210"/>
              </a:xfrm>
            </p:grpSpPr>
            <p:sp>
              <p:nvSpPr>
                <p:cNvPr id="76" name="Google Shape;98;p14">
                  <a:extLst>
                    <a:ext uri="{FF2B5EF4-FFF2-40B4-BE49-F238E27FC236}">
                      <a16:creationId xmlns:a16="http://schemas.microsoft.com/office/drawing/2014/main" id="{2B3075FF-6730-40B5-AF0D-F1A55CF20DFB}"/>
                    </a:ext>
                  </a:extLst>
                </p:cNvPr>
                <p:cNvSpPr/>
                <p:nvPr/>
              </p:nvSpPr>
              <p:spPr>
                <a:xfrm>
                  <a:off x="2221002" y="1490574"/>
                  <a:ext cx="460499" cy="28621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endParaRPr sz="1600" dirty="0">
                    <a:latin typeface="Franklin Gothic Medium" panose="020B0603020102020204" pitchFamily="34" charset="0"/>
                    <a:ea typeface="Times"/>
                    <a:cs typeface="Times"/>
                    <a:sym typeface="Times"/>
                  </a:endParaRPr>
                </a:p>
              </p:txBody>
            </p:sp>
            <p:sp>
              <p:nvSpPr>
                <p:cNvPr id="77" name="Google Shape;99;p14">
                  <a:extLst>
                    <a:ext uri="{FF2B5EF4-FFF2-40B4-BE49-F238E27FC236}">
                      <a16:creationId xmlns:a16="http://schemas.microsoft.com/office/drawing/2014/main" id="{4D43590B-AF79-4C77-BFD7-F97EAF9AD636}"/>
                    </a:ext>
                  </a:extLst>
                </p:cNvPr>
                <p:cNvSpPr txBox="1"/>
                <p:nvPr/>
              </p:nvSpPr>
              <p:spPr>
                <a:xfrm>
                  <a:off x="2135149" y="1507494"/>
                  <a:ext cx="637660" cy="26591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latin typeface="Franklin Gothic Medium" panose="020B0603020102020204" pitchFamily="34" charset="0"/>
                      <a:ea typeface="Times"/>
                      <a:cs typeface="Times"/>
                      <a:sym typeface="Times"/>
                    </a:rPr>
                    <a:t>Slot1</a:t>
                  </a:r>
                  <a:endParaRPr sz="1600" dirty="0">
                    <a:latin typeface="Franklin Gothic Medium" panose="020B0603020102020204" pitchFamily="34" charset="0"/>
                    <a:ea typeface="Times"/>
                    <a:cs typeface="Times"/>
                    <a:sym typeface="Times"/>
                  </a:endParaRPr>
                </a:p>
              </p:txBody>
            </p:sp>
          </p:grpSp>
          <p:grpSp>
            <p:nvGrpSpPr>
              <p:cNvPr id="72" name="Google Shape;100;p14">
                <a:extLst>
                  <a:ext uri="{FF2B5EF4-FFF2-40B4-BE49-F238E27FC236}">
                    <a16:creationId xmlns:a16="http://schemas.microsoft.com/office/drawing/2014/main" id="{70C7D1F2-23C2-4147-A76F-D286FEAC5094}"/>
                  </a:ext>
                </a:extLst>
              </p:cNvPr>
              <p:cNvGrpSpPr/>
              <p:nvPr/>
            </p:nvGrpSpPr>
            <p:grpSpPr>
              <a:xfrm>
                <a:off x="1980796" y="1909699"/>
                <a:ext cx="581580" cy="316802"/>
                <a:chOff x="2248421" y="1490599"/>
                <a:chExt cx="581580" cy="316802"/>
              </a:xfrm>
            </p:grpSpPr>
            <p:sp>
              <p:nvSpPr>
                <p:cNvPr id="74" name="Google Shape;101;p14">
                  <a:extLst>
                    <a:ext uri="{FF2B5EF4-FFF2-40B4-BE49-F238E27FC236}">
                      <a16:creationId xmlns:a16="http://schemas.microsoft.com/office/drawing/2014/main" id="{72D8540F-463F-428F-BCA3-C0338FD4EE89}"/>
                    </a:ext>
                  </a:extLst>
                </p:cNvPr>
                <p:cNvSpPr/>
                <p:nvPr/>
              </p:nvSpPr>
              <p:spPr>
                <a:xfrm>
                  <a:off x="2293337" y="1490599"/>
                  <a:ext cx="462215"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endParaRPr sz="1600">
                    <a:latin typeface="Franklin Gothic Medium" panose="020B0603020102020204" pitchFamily="34" charset="0"/>
                    <a:ea typeface="Times"/>
                    <a:cs typeface="Times"/>
                    <a:sym typeface="Times"/>
                  </a:endParaRPr>
                </a:p>
              </p:txBody>
            </p:sp>
            <p:sp>
              <p:nvSpPr>
                <p:cNvPr id="75" name="Google Shape;102;p14">
                  <a:extLst>
                    <a:ext uri="{FF2B5EF4-FFF2-40B4-BE49-F238E27FC236}">
                      <a16:creationId xmlns:a16="http://schemas.microsoft.com/office/drawing/2014/main" id="{6A6F6D62-1FD4-4335-8F68-4659C2A2FF85}"/>
                    </a:ext>
                  </a:extLst>
                </p:cNvPr>
                <p:cNvSpPr txBox="1"/>
                <p:nvPr/>
              </p:nvSpPr>
              <p:spPr>
                <a:xfrm>
                  <a:off x="2248421" y="1541507"/>
                  <a:ext cx="581580" cy="265894"/>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Slot2</a:t>
                  </a:r>
                  <a:endParaRPr sz="1600" dirty="0">
                    <a:latin typeface="Franklin Gothic Medium" panose="020B0603020102020204" pitchFamily="34" charset="0"/>
                    <a:ea typeface="Times"/>
                    <a:cs typeface="Times"/>
                    <a:sym typeface="Times"/>
                  </a:endParaRPr>
                </a:p>
              </p:txBody>
            </p:sp>
          </p:grpSp>
          <p:sp>
            <p:nvSpPr>
              <p:cNvPr id="73" name="Google Shape;103;p14">
                <a:extLst>
                  <a:ext uri="{FF2B5EF4-FFF2-40B4-BE49-F238E27FC236}">
                    <a16:creationId xmlns:a16="http://schemas.microsoft.com/office/drawing/2014/main" id="{46B03EF1-2D02-479D-BCA8-8A986C50ED7D}"/>
                  </a:ext>
                </a:extLst>
              </p:cNvPr>
              <p:cNvSpPr/>
              <p:nvPr/>
            </p:nvSpPr>
            <p:spPr>
              <a:xfrm>
                <a:off x="2486313" y="1909700"/>
                <a:ext cx="33420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Franklin Gothic Medium" panose="020B0603020102020204" pitchFamily="34" charset="0"/>
                    <a:ea typeface="Times"/>
                    <a:cs typeface="Times"/>
                    <a:sym typeface="Times"/>
                  </a:rPr>
                  <a:t>...</a:t>
                </a:r>
                <a:endParaRPr sz="1600" dirty="0">
                  <a:latin typeface="Franklin Gothic Medium" panose="020B0603020102020204" pitchFamily="34" charset="0"/>
                  <a:ea typeface="Times"/>
                  <a:cs typeface="Times"/>
                  <a:sym typeface="Times"/>
                </a:endParaRPr>
              </a:p>
            </p:txBody>
          </p:sp>
        </p:grpSp>
        <p:sp>
          <p:nvSpPr>
            <p:cNvPr id="79" name="Google Shape;106;p14">
              <a:extLst>
                <a:ext uri="{FF2B5EF4-FFF2-40B4-BE49-F238E27FC236}">
                  <a16:creationId xmlns:a16="http://schemas.microsoft.com/office/drawing/2014/main" id="{CE850382-A0FB-4A27-9464-E263A4537951}"/>
                </a:ext>
              </a:extLst>
            </p:cNvPr>
            <p:cNvSpPr/>
            <p:nvPr/>
          </p:nvSpPr>
          <p:spPr>
            <a:xfrm>
              <a:off x="7667020" y="3545326"/>
              <a:ext cx="689100" cy="2721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Btree</a:t>
              </a:r>
            </a:p>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Node</a:t>
              </a:r>
              <a:endParaRPr sz="1600" dirty="0">
                <a:latin typeface="Franklin Gothic Medium" panose="020B0603020102020204" pitchFamily="34" charset="0"/>
                <a:ea typeface="Times"/>
                <a:cs typeface="Times"/>
                <a:sym typeface="Times"/>
              </a:endParaRPr>
            </a:p>
          </p:txBody>
        </p:sp>
        <p:cxnSp>
          <p:nvCxnSpPr>
            <p:cNvPr id="87" name="Google Shape;114;p14">
              <a:extLst>
                <a:ext uri="{FF2B5EF4-FFF2-40B4-BE49-F238E27FC236}">
                  <a16:creationId xmlns:a16="http://schemas.microsoft.com/office/drawing/2014/main" id="{8FCB81C8-E7B5-4BBF-B57E-E45A2F509D26}"/>
                </a:ext>
              </a:extLst>
            </p:cNvPr>
            <p:cNvCxnSpPr>
              <a:cxnSpLocks/>
            </p:cNvCxnSpPr>
            <p:nvPr/>
          </p:nvCxnSpPr>
          <p:spPr>
            <a:xfrm flipV="1">
              <a:off x="7166902" y="3817427"/>
              <a:ext cx="502197" cy="165605"/>
            </a:xfrm>
            <a:prstGeom prst="straightConnector1">
              <a:avLst/>
            </a:prstGeom>
            <a:noFill/>
            <a:ln w="19050" cap="flat" cmpd="sng">
              <a:solidFill>
                <a:schemeClr val="accent1">
                  <a:lumMod val="75000"/>
                </a:schemeClr>
              </a:solidFill>
              <a:prstDash val="dash"/>
              <a:round/>
              <a:headEnd type="none" w="med" len="med"/>
              <a:tailEnd type="none" w="med" len="med"/>
            </a:ln>
          </p:spPr>
        </p:cxnSp>
        <p:cxnSp>
          <p:nvCxnSpPr>
            <p:cNvPr id="88" name="Google Shape;115;p14">
              <a:extLst>
                <a:ext uri="{FF2B5EF4-FFF2-40B4-BE49-F238E27FC236}">
                  <a16:creationId xmlns:a16="http://schemas.microsoft.com/office/drawing/2014/main" id="{878711BA-AB67-454A-829C-70DCF57159D4}"/>
                </a:ext>
              </a:extLst>
            </p:cNvPr>
            <p:cNvCxnSpPr/>
            <p:nvPr/>
          </p:nvCxnSpPr>
          <p:spPr>
            <a:xfrm rot="10800000">
              <a:off x="8296216" y="3818184"/>
              <a:ext cx="1690500" cy="171900"/>
            </a:xfrm>
            <a:prstGeom prst="straightConnector1">
              <a:avLst/>
            </a:prstGeom>
            <a:noFill/>
            <a:ln w="19050" cap="flat" cmpd="sng">
              <a:solidFill>
                <a:schemeClr val="accent1">
                  <a:lumMod val="75000"/>
                </a:schemeClr>
              </a:solidFill>
              <a:prstDash val="dash"/>
              <a:round/>
              <a:headEnd type="none" w="med" len="med"/>
              <a:tailEnd type="none" w="med" len="med"/>
            </a:ln>
          </p:spPr>
        </p:cxnSp>
      </p:grpSp>
      <p:grpSp>
        <p:nvGrpSpPr>
          <p:cNvPr id="97" name="Group 96">
            <a:extLst>
              <a:ext uri="{FF2B5EF4-FFF2-40B4-BE49-F238E27FC236}">
                <a16:creationId xmlns:a16="http://schemas.microsoft.com/office/drawing/2014/main" id="{91AC71CD-4C37-41EB-849E-C8ABC91A3C8F}"/>
              </a:ext>
            </a:extLst>
          </p:cNvPr>
          <p:cNvGrpSpPr/>
          <p:nvPr/>
        </p:nvGrpSpPr>
        <p:grpSpPr>
          <a:xfrm>
            <a:off x="7958229" y="4728791"/>
            <a:ext cx="2201905" cy="1354988"/>
            <a:chOff x="7094835" y="3545326"/>
            <a:chExt cx="1840139" cy="741821"/>
          </a:xfrm>
        </p:grpSpPr>
        <p:grpSp>
          <p:nvGrpSpPr>
            <p:cNvPr id="100" name="Google Shape;88;p14">
              <a:extLst>
                <a:ext uri="{FF2B5EF4-FFF2-40B4-BE49-F238E27FC236}">
                  <a16:creationId xmlns:a16="http://schemas.microsoft.com/office/drawing/2014/main" id="{7ECBA97A-A419-4835-9B05-E2F8D2A494AE}"/>
                </a:ext>
              </a:extLst>
            </p:cNvPr>
            <p:cNvGrpSpPr/>
            <p:nvPr/>
          </p:nvGrpSpPr>
          <p:grpSpPr>
            <a:xfrm>
              <a:off x="7094835" y="3990688"/>
              <a:ext cx="1840138" cy="296459"/>
              <a:chOff x="821687" y="1160299"/>
              <a:chExt cx="1840138" cy="311833"/>
            </a:xfrm>
          </p:grpSpPr>
          <p:grpSp>
            <p:nvGrpSpPr>
              <p:cNvPr id="112" name="Google Shape;89;p14">
                <a:extLst>
                  <a:ext uri="{FF2B5EF4-FFF2-40B4-BE49-F238E27FC236}">
                    <a16:creationId xmlns:a16="http://schemas.microsoft.com/office/drawing/2014/main" id="{2749B789-2192-462C-9092-6CA88F976BFE}"/>
                  </a:ext>
                </a:extLst>
              </p:cNvPr>
              <p:cNvGrpSpPr/>
              <p:nvPr/>
            </p:nvGrpSpPr>
            <p:grpSpPr>
              <a:xfrm>
                <a:off x="821687" y="1160299"/>
                <a:ext cx="1292729" cy="311833"/>
                <a:chOff x="212087" y="1160299"/>
                <a:chExt cx="1292729" cy="311833"/>
              </a:xfrm>
            </p:grpSpPr>
            <p:sp>
              <p:nvSpPr>
                <p:cNvPr id="114" name="Google Shape;90;p14">
                  <a:extLst>
                    <a:ext uri="{FF2B5EF4-FFF2-40B4-BE49-F238E27FC236}">
                      <a16:creationId xmlns:a16="http://schemas.microsoft.com/office/drawing/2014/main" id="{737FF570-AAAA-47C9-95B2-8AE6B9DCA180}"/>
                    </a:ext>
                  </a:extLst>
                </p:cNvPr>
                <p:cNvSpPr/>
                <p:nvPr/>
              </p:nvSpPr>
              <p:spPr>
                <a:xfrm>
                  <a:off x="754515" y="1160300"/>
                  <a:ext cx="62430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endParaRPr sz="1600">
                    <a:latin typeface="Franklin Gothic Medium" panose="020B0603020102020204" pitchFamily="34" charset="0"/>
                    <a:ea typeface="Times"/>
                    <a:cs typeface="Times"/>
                    <a:sym typeface="Times"/>
                  </a:endParaRPr>
                </a:p>
              </p:txBody>
            </p:sp>
            <p:grpSp>
              <p:nvGrpSpPr>
                <p:cNvPr id="115" name="Google Shape;91;p14">
                  <a:extLst>
                    <a:ext uri="{FF2B5EF4-FFF2-40B4-BE49-F238E27FC236}">
                      <a16:creationId xmlns:a16="http://schemas.microsoft.com/office/drawing/2014/main" id="{72DB7F29-2EA0-49B9-AAE8-4ED969A94844}"/>
                    </a:ext>
                  </a:extLst>
                </p:cNvPr>
                <p:cNvGrpSpPr/>
                <p:nvPr/>
              </p:nvGrpSpPr>
              <p:grpSpPr>
                <a:xfrm>
                  <a:off x="212087" y="1160299"/>
                  <a:ext cx="624300" cy="308251"/>
                  <a:chOff x="212087" y="1160299"/>
                  <a:chExt cx="624300" cy="308251"/>
                </a:xfrm>
              </p:grpSpPr>
              <p:sp>
                <p:nvSpPr>
                  <p:cNvPr id="117" name="Google Shape;92;p14">
                    <a:extLst>
                      <a:ext uri="{FF2B5EF4-FFF2-40B4-BE49-F238E27FC236}">
                        <a16:creationId xmlns:a16="http://schemas.microsoft.com/office/drawing/2014/main" id="{CEC6D140-B62C-4868-BD41-85D9AC50FF60}"/>
                      </a:ext>
                    </a:extLst>
                  </p:cNvPr>
                  <p:cNvSpPr/>
                  <p:nvPr/>
                </p:nvSpPr>
                <p:spPr>
                  <a:xfrm>
                    <a:off x="293985" y="1160299"/>
                    <a:ext cx="46050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endParaRPr sz="1600">
                      <a:latin typeface="Franklin Gothic Medium" panose="020B0603020102020204" pitchFamily="34" charset="0"/>
                      <a:ea typeface="Times"/>
                      <a:cs typeface="Times"/>
                      <a:sym typeface="Times"/>
                    </a:endParaRPr>
                  </a:p>
                </p:txBody>
              </p:sp>
              <p:sp>
                <p:nvSpPr>
                  <p:cNvPr id="118" name="Google Shape;93;p14">
                    <a:extLst>
                      <a:ext uri="{FF2B5EF4-FFF2-40B4-BE49-F238E27FC236}">
                        <a16:creationId xmlns:a16="http://schemas.microsoft.com/office/drawing/2014/main" id="{688F916B-C6D8-4C0D-9B61-F1D11F1F31B7}"/>
                      </a:ext>
                    </a:extLst>
                  </p:cNvPr>
                  <p:cNvSpPr txBox="1"/>
                  <p:nvPr/>
                </p:nvSpPr>
                <p:spPr>
                  <a:xfrm>
                    <a:off x="212087" y="1208772"/>
                    <a:ext cx="624300" cy="259778"/>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Key</a:t>
                    </a:r>
                    <a:endParaRPr sz="1600" dirty="0">
                      <a:latin typeface="Franklin Gothic Medium" panose="020B0603020102020204" pitchFamily="34" charset="0"/>
                      <a:ea typeface="Times"/>
                      <a:cs typeface="Times"/>
                      <a:sym typeface="Times"/>
                    </a:endParaRPr>
                  </a:p>
                </p:txBody>
              </p:sp>
            </p:grpSp>
            <p:sp>
              <p:nvSpPr>
                <p:cNvPr id="116" name="Google Shape;94;p14">
                  <a:extLst>
                    <a:ext uri="{FF2B5EF4-FFF2-40B4-BE49-F238E27FC236}">
                      <a16:creationId xmlns:a16="http://schemas.microsoft.com/office/drawing/2014/main" id="{BD56C323-A906-4C88-BD78-7286BF9B8514}"/>
                    </a:ext>
                  </a:extLst>
                </p:cNvPr>
                <p:cNvSpPr txBox="1"/>
                <p:nvPr/>
              </p:nvSpPr>
              <p:spPr>
                <a:xfrm>
                  <a:off x="628516" y="1206247"/>
                  <a:ext cx="876300" cy="265885"/>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Value</a:t>
                  </a:r>
                  <a:endParaRPr sz="1600" dirty="0">
                    <a:latin typeface="Franklin Gothic Medium" panose="020B0603020102020204" pitchFamily="34" charset="0"/>
                    <a:ea typeface="Times"/>
                    <a:cs typeface="Times"/>
                    <a:sym typeface="Times"/>
                  </a:endParaRPr>
                </a:p>
              </p:txBody>
            </p:sp>
          </p:grpSp>
          <p:sp>
            <p:nvSpPr>
              <p:cNvPr id="113" name="Google Shape;95;p14">
                <a:extLst>
                  <a:ext uri="{FF2B5EF4-FFF2-40B4-BE49-F238E27FC236}">
                    <a16:creationId xmlns:a16="http://schemas.microsoft.com/office/drawing/2014/main" id="{B5BC01E2-8796-4560-986F-FCFA994E5023}"/>
                  </a:ext>
                </a:extLst>
              </p:cNvPr>
              <p:cNvSpPr/>
              <p:nvPr/>
            </p:nvSpPr>
            <p:spPr>
              <a:xfrm>
                <a:off x="1988564" y="1160300"/>
                <a:ext cx="673261"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Next Pointer</a:t>
                </a:r>
                <a:endParaRPr sz="1600" dirty="0">
                  <a:latin typeface="Franklin Gothic Medium" panose="020B0603020102020204" pitchFamily="34" charset="0"/>
                  <a:ea typeface="Times"/>
                  <a:cs typeface="Times"/>
                  <a:sym typeface="Times"/>
                </a:endParaRPr>
              </a:p>
            </p:txBody>
          </p:sp>
        </p:grpSp>
        <p:sp>
          <p:nvSpPr>
            <p:cNvPr id="102" name="Google Shape;106;p14">
              <a:extLst>
                <a:ext uri="{FF2B5EF4-FFF2-40B4-BE49-F238E27FC236}">
                  <a16:creationId xmlns:a16="http://schemas.microsoft.com/office/drawing/2014/main" id="{F05953AB-A550-4913-9626-3FB879283E00}"/>
                </a:ext>
              </a:extLst>
            </p:cNvPr>
            <p:cNvSpPr/>
            <p:nvPr/>
          </p:nvSpPr>
          <p:spPr>
            <a:xfrm>
              <a:off x="7667020" y="3545326"/>
              <a:ext cx="689100" cy="2721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Hash</a:t>
              </a:r>
            </a:p>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Entry</a:t>
              </a:r>
              <a:endParaRPr sz="1600" dirty="0">
                <a:latin typeface="Franklin Gothic Medium" panose="020B0603020102020204" pitchFamily="34" charset="0"/>
                <a:ea typeface="Times"/>
                <a:cs typeface="Times"/>
                <a:sym typeface="Times"/>
              </a:endParaRPr>
            </a:p>
          </p:txBody>
        </p:sp>
        <p:cxnSp>
          <p:nvCxnSpPr>
            <p:cNvPr id="103" name="Google Shape;114;p14">
              <a:extLst>
                <a:ext uri="{FF2B5EF4-FFF2-40B4-BE49-F238E27FC236}">
                  <a16:creationId xmlns:a16="http://schemas.microsoft.com/office/drawing/2014/main" id="{58119770-C472-44CF-9E9B-788388F43F72}"/>
                </a:ext>
              </a:extLst>
            </p:cNvPr>
            <p:cNvCxnSpPr>
              <a:cxnSpLocks/>
            </p:cNvCxnSpPr>
            <p:nvPr/>
          </p:nvCxnSpPr>
          <p:spPr>
            <a:xfrm flipV="1">
              <a:off x="7181242" y="3821254"/>
              <a:ext cx="491565" cy="165318"/>
            </a:xfrm>
            <a:prstGeom prst="straightConnector1">
              <a:avLst/>
            </a:prstGeom>
            <a:noFill/>
            <a:ln w="19050" cap="flat" cmpd="sng">
              <a:solidFill>
                <a:schemeClr val="accent1">
                  <a:lumMod val="75000"/>
                </a:schemeClr>
              </a:solidFill>
              <a:prstDash val="dash"/>
              <a:round/>
              <a:headEnd type="none" w="med" len="med"/>
              <a:tailEnd type="none" w="med" len="med"/>
            </a:ln>
          </p:spPr>
        </p:cxnSp>
        <p:cxnSp>
          <p:nvCxnSpPr>
            <p:cNvPr id="104" name="Google Shape;115;p14">
              <a:extLst>
                <a:ext uri="{FF2B5EF4-FFF2-40B4-BE49-F238E27FC236}">
                  <a16:creationId xmlns:a16="http://schemas.microsoft.com/office/drawing/2014/main" id="{5D959985-0A98-4782-9E61-1D7858396900}"/>
                </a:ext>
              </a:extLst>
            </p:cNvPr>
            <p:cNvCxnSpPr>
              <a:cxnSpLocks/>
            </p:cNvCxnSpPr>
            <p:nvPr/>
          </p:nvCxnSpPr>
          <p:spPr>
            <a:xfrm flipH="1" flipV="1">
              <a:off x="8364247" y="3817426"/>
              <a:ext cx="570727" cy="165605"/>
            </a:xfrm>
            <a:prstGeom prst="straightConnector1">
              <a:avLst/>
            </a:prstGeom>
            <a:noFill/>
            <a:ln w="19050" cap="flat" cmpd="sng">
              <a:solidFill>
                <a:schemeClr val="accent1">
                  <a:lumMod val="75000"/>
                </a:schemeClr>
              </a:solidFill>
              <a:prstDash val="dash"/>
              <a:round/>
              <a:headEnd type="none" w="med" len="med"/>
              <a:tailEnd type="none" w="med" len="med"/>
            </a:ln>
          </p:spPr>
        </p:cxnSp>
      </p:grpSp>
      <p:grpSp>
        <p:nvGrpSpPr>
          <p:cNvPr id="58" name="Group 57">
            <a:extLst>
              <a:ext uri="{FF2B5EF4-FFF2-40B4-BE49-F238E27FC236}">
                <a16:creationId xmlns:a16="http://schemas.microsoft.com/office/drawing/2014/main" id="{427EDE08-4433-469C-A25E-588576F0FDD4}"/>
              </a:ext>
            </a:extLst>
          </p:cNvPr>
          <p:cNvGrpSpPr/>
          <p:nvPr/>
        </p:nvGrpSpPr>
        <p:grpSpPr>
          <a:xfrm>
            <a:off x="9538533" y="4546759"/>
            <a:ext cx="2690969" cy="1120882"/>
            <a:chOff x="8993990" y="4687794"/>
            <a:chExt cx="2690969" cy="1120882"/>
          </a:xfrm>
        </p:grpSpPr>
        <p:sp>
          <p:nvSpPr>
            <p:cNvPr id="120" name="TextBox 119">
              <a:extLst>
                <a:ext uri="{FF2B5EF4-FFF2-40B4-BE49-F238E27FC236}">
                  <a16:creationId xmlns:a16="http://schemas.microsoft.com/office/drawing/2014/main" id="{E94418AA-2C09-400E-9845-7AFE51D74CE7}"/>
                </a:ext>
              </a:extLst>
            </p:cNvPr>
            <p:cNvSpPr txBox="1"/>
            <p:nvPr/>
          </p:nvSpPr>
          <p:spPr>
            <a:xfrm>
              <a:off x="8993990" y="4947783"/>
              <a:ext cx="2690969" cy="461665"/>
            </a:xfrm>
            <a:prstGeom prst="rect">
              <a:avLst/>
            </a:prstGeom>
            <a:noFill/>
          </p:spPr>
          <p:txBody>
            <a:bodyPr wrap="square" rtlCol="0">
              <a:spAutoFit/>
            </a:bodyPr>
            <a:lstStyle/>
            <a:p>
              <a:pPr algn="ctr"/>
              <a:r>
                <a:rPr lang="en-US" sz="2400" dirty="0">
                  <a:solidFill>
                    <a:srgbClr val="C00000"/>
                  </a:solidFill>
                  <a:latin typeface="Franklin Gothic Medium" panose="020B0603020102020204" pitchFamily="34" charset="0"/>
                </a:rPr>
                <a:t>Different layouts</a:t>
              </a:r>
            </a:p>
          </p:txBody>
        </p:sp>
        <p:sp>
          <p:nvSpPr>
            <p:cNvPr id="125" name="Arrow: Down 124">
              <a:extLst>
                <a:ext uri="{FF2B5EF4-FFF2-40B4-BE49-F238E27FC236}">
                  <a16:creationId xmlns:a16="http://schemas.microsoft.com/office/drawing/2014/main" id="{D9B7493E-9E80-4ABD-A60E-A4D4A3AA6326}"/>
                </a:ext>
              </a:extLst>
            </p:cNvPr>
            <p:cNvSpPr/>
            <p:nvPr/>
          </p:nvSpPr>
          <p:spPr>
            <a:xfrm rot="8100000">
              <a:off x="10432472" y="4687794"/>
              <a:ext cx="265943" cy="24477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Arrow: Down 125">
              <a:extLst>
                <a:ext uri="{FF2B5EF4-FFF2-40B4-BE49-F238E27FC236}">
                  <a16:creationId xmlns:a16="http://schemas.microsoft.com/office/drawing/2014/main" id="{3BDE6217-8511-4E95-874A-9B202C02DFE8}"/>
                </a:ext>
              </a:extLst>
            </p:cNvPr>
            <p:cNvSpPr/>
            <p:nvPr/>
          </p:nvSpPr>
          <p:spPr>
            <a:xfrm rot="2700000">
              <a:off x="9730446" y="5553317"/>
              <a:ext cx="265943" cy="24477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7" name="Rectangle: Rounded Corners 126">
            <a:extLst>
              <a:ext uri="{FF2B5EF4-FFF2-40B4-BE49-F238E27FC236}">
                <a16:creationId xmlns:a16="http://schemas.microsoft.com/office/drawing/2014/main" id="{665DB91C-1D4A-455D-8202-7883B8353C6D}"/>
              </a:ext>
            </a:extLst>
          </p:cNvPr>
          <p:cNvSpPr/>
          <p:nvPr/>
        </p:nvSpPr>
        <p:spPr>
          <a:xfrm>
            <a:off x="0" y="6135336"/>
            <a:ext cx="12192000" cy="68961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Franklin Gothic Medium" panose="020B0603020102020204" pitchFamily="34" charset="0"/>
              </a:rPr>
              <a:t>File system fuzzers precisely mutate image according to </a:t>
            </a:r>
            <a:r>
              <a:rPr lang="en-US" sz="2800" dirty="0">
                <a:solidFill>
                  <a:schemeClr val="accent1">
                    <a:lumMod val="75000"/>
                  </a:schemeClr>
                </a:solidFill>
                <a:latin typeface="Franklin Gothic Medium" panose="020B0603020102020204" pitchFamily="34" charset="0"/>
              </a:rPr>
              <a:t>data layout</a:t>
            </a:r>
          </a:p>
        </p:txBody>
      </p:sp>
      <p:sp>
        <p:nvSpPr>
          <p:cNvPr id="128" name="Rectangle: Rounded Corners 127">
            <a:extLst>
              <a:ext uri="{FF2B5EF4-FFF2-40B4-BE49-F238E27FC236}">
                <a16:creationId xmlns:a16="http://schemas.microsoft.com/office/drawing/2014/main" id="{864658E8-1938-4273-B42A-8F9D1261F202}"/>
              </a:ext>
            </a:extLst>
          </p:cNvPr>
          <p:cNvSpPr/>
          <p:nvPr/>
        </p:nvSpPr>
        <p:spPr>
          <a:xfrm>
            <a:off x="0" y="6111461"/>
            <a:ext cx="12192000" cy="68961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Franklin Gothic Medium" panose="020B0603020102020204" pitchFamily="34" charset="0"/>
              </a:rPr>
              <a:t>How can we mutate PM images with </a:t>
            </a:r>
            <a:r>
              <a:rPr lang="en-US" sz="3200" dirty="0">
                <a:solidFill>
                  <a:schemeClr val="accent1">
                    <a:lumMod val="75000"/>
                  </a:schemeClr>
                </a:solidFill>
                <a:latin typeface="Franklin Gothic Medium" panose="020B0603020102020204" pitchFamily="34" charset="0"/>
              </a:rPr>
              <a:t>customized layouts</a:t>
            </a:r>
            <a:r>
              <a:rPr lang="en-US" sz="3200" dirty="0">
                <a:solidFill>
                  <a:schemeClr val="tx1"/>
                </a:solidFill>
                <a:latin typeface="Franklin Gothic Medium" panose="020B0603020102020204" pitchFamily="34" charset="0"/>
              </a:rPr>
              <a:t>?</a:t>
            </a:r>
            <a:endParaRPr lang="en-US" sz="3200" dirty="0">
              <a:solidFill>
                <a:schemeClr val="accent1">
                  <a:lumMod val="75000"/>
                </a:schemeClr>
              </a:solidFill>
              <a:latin typeface="Franklin Gothic Medium" panose="020B0603020102020204" pitchFamily="34" charset="0"/>
            </a:endParaRPr>
          </a:p>
        </p:txBody>
      </p:sp>
      <p:sp>
        <p:nvSpPr>
          <p:cNvPr id="78" name="TextBox 77">
            <a:extLst>
              <a:ext uri="{FF2B5EF4-FFF2-40B4-BE49-F238E27FC236}">
                <a16:creationId xmlns:a16="http://schemas.microsoft.com/office/drawing/2014/main" id="{403882FA-2F94-4BF4-90BD-3CA84C7A8F77}"/>
              </a:ext>
            </a:extLst>
          </p:cNvPr>
          <p:cNvSpPr txBox="1"/>
          <p:nvPr/>
        </p:nvSpPr>
        <p:spPr>
          <a:xfrm>
            <a:off x="6328259" y="3327663"/>
            <a:ext cx="1629970" cy="387798"/>
          </a:xfrm>
          <a:prstGeom prst="rect">
            <a:avLst/>
          </a:prstGeom>
          <a:noFill/>
        </p:spPr>
        <p:txBody>
          <a:bodyPr wrap="square">
            <a:spAutoFit/>
          </a:bodyPr>
          <a:lstStyle/>
          <a:p>
            <a:pPr marL="0" lvl="0" indent="0" algn="ctr" rtl="0">
              <a:lnSpc>
                <a:spcPct val="80000"/>
              </a:lnSpc>
              <a:spcBef>
                <a:spcPts val="0"/>
              </a:spcBef>
              <a:spcAft>
                <a:spcPts val="0"/>
              </a:spcAft>
              <a:buNone/>
            </a:pPr>
            <a:r>
              <a:rPr lang="en-US" sz="2400" dirty="0">
                <a:latin typeface="Franklin Gothic Medium" panose="020B0603020102020204" pitchFamily="34" charset="0"/>
                <a:ea typeface="Times"/>
                <a:cs typeface="Times"/>
                <a:sym typeface="Times"/>
              </a:rPr>
              <a:t>B-Tree:</a:t>
            </a:r>
          </a:p>
        </p:txBody>
      </p:sp>
      <p:sp>
        <p:nvSpPr>
          <p:cNvPr id="80" name="TextBox 79">
            <a:extLst>
              <a:ext uri="{FF2B5EF4-FFF2-40B4-BE49-F238E27FC236}">
                <a16:creationId xmlns:a16="http://schemas.microsoft.com/office/drawing/2014/main" id="{73B4C02B-AE58-4DE0-B679-3E921C2B4928}"/>
              </a:ext>
            </a:extLst>
          </p:cNvPr>
          <p:cNvSpPr txBox="1"/>
          <p:nvPr/>
        </p:nvSpPr>
        <p:spPr>
          <a:xfrm>
            <a:off x="6619113" y="4662774"/>
            <a:ext cx="2378583" cy="387798"/>
          </a:xfrm>
          <a:prstGeom prst="rect">
            <a:avLst/>
          </a:prstGeom>
          <a:noFill/>
        </p:spPr>
        <p:txBody>
          <a:bodyPr wrap="square">
            <a:spAutoFit/>
          </a:bodyPr>
          <a:lstStyle/>
          <a:p>
            <a:pPr marL="0" lvl="0" indent="0" algn="ctr" rtl="0">
              <a:lnSpc>
                <a:spcPct val="80000"/>
              </a:lnSpc>
              <a:spcBef>
                <a:spcPts val="0"/>
              </a:spcBef>
              <a:spcAft>
                <a:spcPts val="0"/>
              </a:spcAft>
              <a:buNone/>
            </a:pPr>
            <a:r>
              <a:rPr lang="en-US" sz="2400" dirty="0">
                <a:latin typeface="Franklin Gothic Medium" panose="020B0603020102020204" pitchFamily="34" charset="0"/>
                <a:ea typeface="Times"/>
                <a:cs typeface="Times"/>
                <a:sym typeface="Times"/>
              </a:rPr>
              <a:t>Hash Table:</a:t>
            </a:r>
          </a:p>
        </p:txBody>
      </p:sp>
    </p:spTree>
    <p:custDataLst>
      <p:tags r:id="rId1"/>
    </p:custDataLst>
    <p:extLst>
      <p:ext uri="{BB962C8B-B14F-4D97-AF65-F5344CB8AC3E}">
        <p14:creationId xmlns:p14="http://schemas.microsoft.com/office/powerpoint/2010/main" val="304924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27" grpId="0" animBg="1"/>
      <p:bldP spid="127" grpId="1" animBg="1"/>
      <p:bldP spid="128" grpId="0" animBg="1"/>
      <p:bldP spid="78" grpId="0"/>
      <p:bldP spid="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2BFB-738E-4C29-95FA-05C559F49E30}"/>
              </a:ext>
            </a:extLst>
          </p:cNvPr>
          <p:cNvSpPr>
            <a:spLocks noGrp="1"/>
          </p:cNvSpPr>
          <p:nvPr>
            <p:ph type="title"/>
          </p:nvPr>
        </p:nvSpPr>
        <p:spPr/>
        <p:txBody>
          <a:bodyPr/>
          <a:lstStyle/>
          <a:p>
            <a:r>
              <a:rPr lang="en-US" dirty="0"/>
              <a:t>Key Ideas for Image Generation</a:t>
            </a:r>
          </a:p>
        </p:txBody>
      </p:sp>
      <p:sp>
        <p:nvSpPr>
          <p:cNvPr id="3" name="Content Placeholder 2">
            <a:extLst>
              <a:ext uri="{FF2B5EF4-FFF2-40B4-BE49-F238E27FC236}">
                <a16:creationId xmlns:a16="http://schemas.microsoft.com/office/drawing/2014/main" id="{D4BC1D0B-216E-4DF0-B885-7CE509F2AB58}"/>
              </a:ext>
            </a:extLst>
          </p:cNvPr>
          <p:cNvSpPr>
            <a:spLocks noGrp="1"/>
          </p:cNvSpPr>
          <p:nvPr>
            <p:ph idx="1"/>
          </p:nvPr>
        </p:nvSpPr>
        <p:spPr>
          <a:xfrm>
            <a:off x="838200" y="1693543"/>
            <a:ext cx="10515600" cy="1745032"/>
          </a:xfrm>
        </p:spPr>
        <p:txBody>
          <a:bodyPr/>
          <a:lstStyle/>
          <a:p>
            <a:r>
              <a:rPr lang="en-US" dirty="0"/>
              <a:t>Output image of  the program is always a </a:t>
            </a:r>
            <a:r>
              <a:rPr lang="en-US" dirty="0">
                <a:solidFill>
                  <a:schemeClr val="accent1">
                    <a:lumMod val="75000"/>
                  </a:schemeClr>
                </a:solidFill>
              </a:rPr>
              <a:t>valid </a:t>
            </a:r>
            <a:r>
              <a:rPr lang="en-US" dirty="0"/>
              <a:t>image</a:t>
            </a:r>
          </a:p>
          <a:p>
            <a:pPr lvl="1"/>
            <a:endParaRPr lang="en-US" dirty="0">
              <a:solidFill>
                <a:schemeClr val="accent1">
                  <a:lumMod val="75000"/>
                </a:schemeClr>
              </a:solidFill>
            </a:endParaRPr>
          </a:p>
        </p:txBody>
      </p:sp>
      <p:sp>
        <p:nvSpPr>
          <p:cNvPr id="4" name="Slide Number Placeholder 3">
            <a:extLst>
              <a:ext uri="{FF2B5EF4-FFF2-40B4-BE49-F238E27FC236}">
                <a16:creationId xmlns:a16="http://schemas.microsoft.com/office/drawing/2014/main" id="{1BC88ABC-47D2-4BE3-9F74-E7770DC9240E}"/>
              </a:ext>
            </a:extLst>
          </p:cNvPr>
          <p:cNvSpPr>
            <a:spLocks noGrp="1"/>
          </p:cNvSpPr>
          <p:nvPr>
            <p:ph type="sldNum" sz="quarter" idx="12"/>
          </p:nvPr>
        </p:nvSpPr>
        <p:spPr/>
        <p:txBody>
          <a:bodyPr/>
          <a:lstStyle/>
          <a:p>
            <a:fld id="{2B22A210-3B79-4DAC-ABC1-AB6C52281F7D}" type="slidenum">
              <a:rPr lang="en-US" smtClean="0"/>
              <a:t>9</a:t>
            </a:fld>
            <a:endParaRPr lang="en-US"/>
          </a:p>
        </p:txBody>
      </p:sp>
      <p:grpSp>
        <p:nvGrpSpPr>
          <p:cNvPr id="5" name="Google Shape;104;p15">
            <a:extLst>
              <a:ext uri="{FF2B5EF4-FFF2-40B4-BE49-F238E27FC236}">
                <a16:creationId xmlns:a16="http://schemas.microsoft.com/office/drawing/2014/main" id="{589A80AF-D954-4894-9C99-59FD21706E81}"/>
              </a:ext>
            </a:extLst>
          </p:cNvPr>
          <p:cNvGrpSpPr/>
          <p:nvPr/>
        </p:nvGrpSpPr>
        <p:grpSpPr>
          <a:xfrm>
            <a:off x="984197" y="4068521"/>
            <a:ext cx="1726916" cy="973003"/>
            <a:chOff x="803325" y="192425"/>
            <a:chExt cx="993375" cy="559700"/>
          </a:xfrm>
        </p:grpSpPr>
        <p:pic>
          <p:nvPicPr>
            <p:cNvPr id="6" name="Google Shape;105;p15">
              <a:extLst>
                <a:ext uri="{FF2B5EF4-FFF2-40B4-BE49-F238E27FC236}">
                  <a16:creationId xmlns:a16="http://schemas.microsoft.com/office/drawing/2014/main" id="{A064657A-D8D0-4351-85D9-549A00F5D878}"/>
                </a:ext>
              </a:extLst>
            </p:cNvPr>
            <p:cNvPicPr preferRelativeResize="0"/>
            <p:nvPr/>
          </p:nvPicPr>
          <p:blipFill rotWithShape="1">
            <a:blip r:embed="rId4">
              <a:alphaModFix/>
            </a:blip>
            <a:srcRect l="9371" t="31746" r="8425" b="39362"/>
            <a:stretch/>
          </p:blipFill>
          <p:spPr>
            <a:xfrm>
              <a:off x="803325" y="425339"/>
              <a:ext cx="860965" cy="326786"/>
            </a:xfrm>
            <a:prstGeom prst="rect">
              <a:avLst/>
            </a:prstGeom>
            <a:noFill/>
            <a:ln>
              <a:noFill/>
            </a:ln>
          </p:spPr>
        </p:pic>
        <p:grpSp>
          <p:nvGrpSpPr>
            <p:cNvPr id="7" name="Google Shape;106;p15">
              <a:extLst>
                <a:ext uri="{FF2B5EF4-FFF2-40B4-BE49-F238E27FC236}">
                  <a16:creationId xmlns:a16="http://schemas.microsoft.com/office/drawing/2014/main" id="{35E57B85-648B-4A36-BA97-FE8B1864C32E}"/>
                </a:ext>
              </a:extLst>
            </p:cNvPr>
            <p:cNvGrpSpPr/>
            <p:nvPr/>
          </p:nvGrpSpPr>
          <p:grpSpPr>
            <a:xfrm>
              <a:off x="1426800" y="192425"/>
              <a:ext cx="369900" cy="322800"/>
              <a:chOff x="1514875" y="-205250"/>
              <a:chExt cx="369900" cy="322800"/>
            </a:xfrm>
          </p:grpSpPr>
          <p:sp>
            <p:nvSpPr>
              <p:cNvPr id="8" name="Google Shape;107;p15">
                <a:extLst>
                  <a:ext uri="{FF2B5EF4-FFF2-40B4-BE49-F238E27FC236}">
                    <a16:creationId xmlns:a16="http://schemas.microsoft.com/office/drawing/2014/main" id="{1EBF4ECE-6851-435F-BD50-470D0816543D}"/>
                  </a:ext>
                </a:extLst>
              </p:cNvPr>
              <p:cNvSpPr/>
              <p:nvPr/>
            </p:nvSpPr>
            <p:spPr>
              <a:xfrm>
                <a:off x="1514875" y="-43850"/>
                <a:ext cx="369900" cy="1614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cxnSp>
            <p:nvCxnSpPr>
              <p:cNvPr id="9" name="Google Shape;108;p15">
                <a:extLst>
                  <a:ext uri="{FF2B5EF4-FFF2-40B4-BE49-F238E27FC236}">
                    <a16:creationId xmlns:a16="http://schemas.microsoft.com/office/drawing/2014/main" id="{CAE3075D-452C-4620-970C-9932C78F1C16}"/>
                  </a:ext>
                </a:extLst>
              </p:cNvPr>
              <p:cNvCxnSpPr>
                <a:stCxn id="16" idx="2"/>
                <a:endCxn id="8" idx="2"/>
              </p:cNvCxnSpPr>
              <p:nvPr/>
            </p:nvCxnSpPr>
            <p:spPr>
              <a:xfrm>
                <a:off x="1514875" y="-124550"/>
                <a:ext cx="0" cy="161400"/>
              </a:xfrm>
              <a:prstGeom prst="straightConnector1">
                <a:avLst/>
              </a:prstGeom>
              <a:noFill/>
              <a:ln w="9525" cap="flat" cmpd="sng">
                <a:solidFill>
                  <a:srgbClr val="000000"/>
                </a:solidFill>
                <a:prstDash val="solid"/>
                <a:round/>
                <a:headEnd type="none" w="med" len="med"/>
                <a:tailEnd type="none" w="med" len="med"/>
              </a:ln>
            </p:spPr>
          </p:cxnSp>
          <p:cxnSp>
            <p:nvCxnSpPr>
              <p:cNvPr id="10" name="Google Shape;110;p15">
                <a:extLst>
                  <a:ext uri="{FF2B5EF4-FFF2-40B4-BE49-F238E27FC236}">
                    <a16:creationId xmlns:a16="http://schemas.microsoft.com/office/drawing/2014/main" id="{ECB84718-F2C4-41DF-8BC3-DC1CEFD76EEC}"/>
                  </a:ext>
                </a:extLst>
              </p:cNvPr>
              <p:cNvCxnSpPr>
                <a:stCxn id="16" idx="6"/>
                <a:endCxn id="8" idx="6"/>
              </p:cNvCxnSpPr>
              <p:nvPr/>
            </p:nvCxnSpPr>
            <p:spPr>
              <a:xfrm>
                <a:off x="1884775" y="-124550"/>
                <a:ext cx="0" cy="161400"/>
              </a:xfrm>
              <a:prstGeom prst="straightConnector1">
                <a:avLst/>
              </a:prstGeom>
              <a:noFill/>
              <a:ln w="9525" cap="flat" cmpd="sng">
                <a:solidFill>
                  <a:srgbClr val="000000"/>
                </a:solidFill>
                <a:prstDash val="solid"/>
                <a:round/>
                <a:headEnd type="none" w="med" len="med"/>
                <a:tailEnd type="none" w="med" len="med"/>
              </a:ln>
            </p:spPr>
          </p:cxnSp>
          <p:sp>
            <p:nvSpPr>
              <p:cNvPr id="11" name="Google Shape;111;p15">
                <a:extLst>
                  <a:ext uri="{FF2B5EF4-FFF2-40B4-BE49-F238E27FC236}">
                    <a16:creationId xmlns:a16="http://schemas.microsoft.com/office/drawing/2014/main" id="{C0D8CDA7-4631-44AF-BCFD-3A3560F04AD1}"/>
                  </a:ext>
                </a:extLst>
              </p:cNvPr>
              <p:cNvSpPr/>
              <p:nvPr/>
            </p:nvSpPr>
            <p:spPr>
              <a:xfrm>
                <a:off x="1519500" y="-21725"/>
                <a:ext cx="31200" cy="588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2" name="Google Shape;112;p15">
                <a:extLst>
                  <a:ext uri="{FF2B5EF4-FFF2-40B4-BE49-F238E27FC236}">
                    <a16:creationId xmlns:a16="http://schemas.microsoft.com/office/drawing/2014/main" id="{097473D6-ABD0-47B6-974C-61613A705E1A}"/>
                  </a:ext>
                </a:extLst>
              </p:cNvPr>
              <p:cNvSpPr/>
              <p:nvPr/>
            </p:nvSpPr>
            <p:spPr>
              <a:xfrm>
                <a:off x="1848539" y="-21725"/>
                <a:ext cx="31200" cy="588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3" name="Google Shape;113;p15">
                <a:extLst>
                  <a:ext uri="{FF2B5EF4-FFF2-40B4-BE49-F238E27FC236}">
                    <a16:creationId xmlns:a16="http://schemas.microsoft.com/office/drawing/2014/main" id="{0EB5F80D-08AF-456A-9DA4-8419158EDC64}"/>
                  </a:ext>
                </a:extLst>
              </p:cNvPr>
              <p:cNvSpPr/>
              <p:nvPr/>
            </p:nvSpPr>
            <p:spPr>
              <a:xfrm>
                <a:off x="1514875" y="-124325"/>
                <a:ext cx="369900" cy="1614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4" name="Google Shape;114;p15">
                <a:extLst>
                  <a:ext uri="{FF2B5EF4-FFF2-40B4-BE49-F238E27FC236}">
                    <a16:creationId xmlns:a16="http://schemas.microsoft.com/office/drawing/2014/main" id="{99F81DB5-3D17-4A48-906C-B1D8490BC573}"/>
                  </a:ext>
                </a:extLst>
              </p:cNvPr>
              <p:cNvSpPr/>
              <p:nvPr/>
            </p:nvSpPr>
            <p:spPr>
              <a:xfrm>
                <a:off x="1519500" y="-108050"/>
                <a:ext cx="31200" cy="642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5" name="Google Shape;115;p15">
                <a:extLst>
                  <a:ext uri="{FF2B5EF4-FFF2-40B4-BE49-F238E27FC236}">
                    <a16:creationId xmlns:a16="http://schemas.microsoft.com/office/drawing/2014/main" id="{56C039FD-0F62-4D17-B2A8-582EC5C59DB6}"/>
                  </a:ext>
                </a:extLst>
              </p:cNvPr>
              <p:cNvSpPr/>
              <p:nvPr/>
            </p:nvSpPr>
            <p:spPr>
              <a:xfrm>
                <a:off x="1848550" y="-108050"/>
                <a:ext cx="31200" cy="642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16" name="Google Shape;109;p15">
                <a:extLst>
                  <a:ext uri="{FF2B5EF4-FFF2-40B4-BE49-F238E27FC236}">
                    <a16:creationId xmlns:a16="http://schemas.microsoft.com/office/drawing/2014/main" id="{57EF1A0A-6CFD-415A-92CC-0B43F51F406A}"/>
                  </a:ext>
                </a:extLst>
              </p:cNvPr>
              <p:cNvSpPr/>
              <p:nvPr/>
            </p:nvSpPr>
            <p:spPr>
              <a:xfrm>
                <a:off x="1514875" y="-205250"/>
                <a:ext cx="369900" cy="1614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grpSp>
      </p:grpSp>
      <p:sp>
        <p:nvSpPr>
          <p:cNvPr id="17" name="Arrow: Right 16">
            <a:extLst>
              <a:ext uri="{FF2B5EF4-FFF2-40B4-BE49-F238E27FC236}">
                <a16:creationId xmlns:a16="http://schemas.microsoft.com/office/drawing/2014/main" id="{E8FFE64D-0C90-4D6A-AFAD-717AD9BC980D}"/>
              </a:ext>
            </a:extLst>
          </p:cNvPr>
          <p:cNvSpPr/>
          <p:nvPr/>
        </p:nvSpPr>
        <p:spPr>
          <a:xfrm>
            <a:off x="3033135" y="4484550"/>
            <a:ext cx="939281" cy="38208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ED9CA83-11D1-4BCD-98BD-4FBE9454F1E0}"/>
              </a:ext>
            </a:extLst>
          </p:cNvPr>
          <p:cNvSpPr txBox="1"/>
          <p:nvPr/>
        </p:nvSpPr>
        <p:spPr>
          <a:xfrm>
            <a:off x="2739371" y="4859672"/>
            <a:ext cx="1555067" cy="461665"/>
          </a:xfrm>
          <a:prstGeom prst="rect">
            <a:avLst/>
          </a:prstGeom>
          <a:noFill/>
        </p:spPr>
        <p:txBody>
          <a:bodyPr wrap="square">
            <a:spAutoFit/>
          </a:bodyPr>
          <a:lstStyle/>
          <a:p>
            <a:pPr algn="ctr"/>
            <a:r>
              <a:rPr lang="en-US" sz="2400" i="1" dirty="0">
                <a:latin typeface="Franklin Gothic Medium" panose="020B0603020102020204" pitchFamily="34" charset="0"/>
              </a:rPr>
              <a:t>Execution</a:t>
            </a:r>
          </a:p>
        </p:txBody>
      </p:sp>
      <p:grpSp>
        <p:nvGrpSpPr>
          <p:cNvPr id="19" name="Google Shape;104;p15">
            <a:extLst>
              <a:ext uri="{FF2B5EF4-FFF2-40B4-BE49-F238E27FC236}">
                <a16:creationId xmlns:a16="http://schemas.microsoft.com/office/drawing/2014/main" id="{187E6A8E-8B89-4142-875E-1449A4706DC9}"/>
              </a:ext>
            </a:extLst>
          </p:cNvPr>
          <p:cNvGrpSpPr/>
          <p:nvPr/>
        </p:nvGrpSpPr>
        <p:grpSpPr>
          <a:xfrm>
            <a:off x="4480484" y="4061307"/>
            <a:ext cx="1726916" cy="973003"/>
            <a:chOff x="803325" y="192425"/>
            <a:chExt cx="993375" cy="559700"/>
          </a:xfrm>
        </p:grpSpPr>
        <p:pic>
          <p:nvPicPr>
            <p:cNvPr id="20" name="Google Shape;105;p15">
              <a:extLst>
                <a:ext uri="{FF2B5EF4-FFF2-40B4-BE49-F238E27FC236}">
                  <a16:creationId xmlns:a16="http://schemas.microsoft.com/office/drawing/2014/main" id="{7AE1BFB9-6A88-46DC-B136-526C4F7E32C3}"/>
                </a:ext>
              </a:extLst>
            </p:cNvPr>
            <p:cNvPicPr preferRelativeResize="0"/>
            <p:nvPr/>
          </p:nvPicPr>
          <p:blipFill rotWithShape="1">
            <a:blip r:embed="rId4">
              <a:alphaModFix/>
            </a:blip>
            <a:srcRect l="9371" t="31746" r="8425" b="39362"/>
            <a:stretch/>
          </p:blipFill>
          <p:spPr>
            <a:xfrm>
              <a:off x="803325" y="425339"/>
              <a:ext cx="860965" cy="326786"/>
            </a:xfrm>
            <a:prstGeom prst="rect">
              <a:avLst/>
            </a:prstGeom>
            <a:noFill/>
            <a:ln>
              <a:noFill/>
            </a:ln>
          </p:spPr>
        </p:pic>
        <p:grpSp>
          <p:nvGrpSpPr>
            <p:cNvPr id="21" name="Google Shape;106;p15">
              <a:extLst>
                <a:ext uri="{FF2B5EF4-FFF2-40B4-BE49-F238E27FC236}">
                  <a16:creationId xmlns:a16="http://schemas.microsoft.com/office/drawing/2014/main" id="{3E4E46ED-BC6B-474A-8E4E-AD26C68DE68A}"/>
                </a:ext>
              </a:extLst>
            </p:cNvPr>
            <p:cNvGrpSpPr/>
            <p:nvPr/>
          </p:nvGrpSpPr>
          <p:grpSpPr>
            <a:xfrm>
              <a:off x="1426800" y="192425"/>
              <a:ext cx="369900" cy="322800"/>
              <a:chOff x="1514875" y="-205250"/>
              <a:chExt cx="369900" cy="322800"/>
            </a:xfrm>
          </p:grpSpPr>
          <p:sp>
            <p:nvSpPr>
              <p:cNvPr id="22" name="Google Shape;107;p15">
                <a:extLst>
                  <a:ext uri="{FF2B5EF4-FFF2-40B4-BE49-F238E27FC236}">
                    <a16:creationId xmlns:a16="http://schemas.microsoft.com/office/drawing/2014/main" id="{8A7E305C-201D-4EF1-91B9-F169A29FEE47}"/>
                  </a:ext>
                </a:extLst>
              </p:cNvPr>
              <p:cNvSpPr/>
              <p:nvPr/>
            </p:nvSpPr>
            <p:spPr>
              <a:xfrm>
                <a:off x="1514875" y="-43850"/>
                <a:ext cx="369900" cy="161400"/>
              </a:xfrm>
              <a:prstGeom prst="ellipse">
                <a:avLst/>
              </a:prstGeom>
              <a:solidFill>
                <a:srgbClr val="FFFFFF"/>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cxnSp>
            <p:nvCxnSpPr>
              <p:cNvPr id="23" name="Google Shape;108;p15">
                <a:extLst>
                  <a:ext uri="{FF2B5EF4-FFF2-40B4-BE49-F238E27FC236}">
                    <a16:creationId xmlns:a16="http://schemas.microsoft.com/office/drawing/2014/main" id="{D2C25C3C-3B34-462C-AE41-F20FDAB823B1}"/>
                  </a:ext>
                </a:extLst>
              </p:cNvPr>
              <p:cNvCxnSpPr>
                <a:stCxn id="30" idx="2"/>
                <a:endCxn id="22" idx="2"/>
              </p:cNvCxnSpPr>
              <p:nvPr/>
            </p:nvCxnSpPr>
            <p:spPr>
              <a:xfrm>
                <a:off x="1514875" y="-124550"/>
                <a:ext cx="0" cy="161400"/>
              </a:xfrm>
              <a:prstGeom prst="straightConnector1">
                <a:avLst/>
              </a:prstGeom>
              <a:noFill/>
              <a:ln w="19050" cap="flat" cmpd="sng">
                <a:solidFill>
                  <a:schemeClr val="accent6"/>
                </a:solidFill>
                <a:prstDash val="solid"/>
                <a:round/>
                <a:headEnd type="none" w="med" len="med"/>
                <a:tailEnd type="none" w="med" len="med"/>
              </a:ln>
            </p:spPr>
          </p:cxnSp>
          <p:cxnSp>
            <p:nvCxnSpPr>
              <p:cNvPr id="24" name="Google Shape;110;p15">
                <a:extLst>
                  <a:ext uri="{FF2B5EF4-FFF2-40B4-BE49-F238E27FC236}">
                    <a16:creationId xmlns:a16="http://schemas.microsoft.com/office/drawing/2014/main" id="{E85B8E9D-DC11-4F9C-AF25-BF32FA0CAF6C}"/>
                  </a:ext>
                </a:extLst>
              </p:cNvPr>
              <p:cNvCxnSpPr>
                <a:stCxn id="30" idx="6"/>
                <a:endCxn id="22" idx="6"/>
              </p:cNvCxnSpPr>
              <p:nvPr/>
            </p:nvCxnSpPr>
            <p:spPr>
              <a:xfrm>
                <a:off x="1884775" y="-124550"/>
                <a:ext cx="0" cy="161400"/>
              </a:xfrm>
              <a:prstGeom prst="straightConnector1">
                <a:avLst/>
              </a:prstGeom>
              <a:noFill/>
              <a:ln w="19050" cap="flat" cmpd="sng">
                <a:solidFill>
                  <a:schemeClr val="accent6"/>
                </a:solidFill>
                <a:prstDash val="solid"/>
                <a:round/>
                <a:headEnd type="none" w="med" len="med"/>
                <a:tailEnd type="none" w="med" len="med"/>
              </a:ln>
            </p:spPr>
          </p:cxnSp>
          <p:sp>
            <p:nvSpPr>
              <p:cNvPr id="25" name="Google Shape;111;p15">
                <a:extLst>
                  <a:ext uri="{FF2B5EF4-FFF2-40B4-BE49-F238E27FC236}">
                    <a16:creationId xmlns:a16="http://schemas.microsoft.com/office/drawing/2014/main" id="{676198E8-0ED3-4649-9030-C5722F42E95A}"/>
                  </a:ext>
                </a:extLst>
              </p:cNvPr>
              <p:cNvSpPr/>
              <p:nvPr/>
            </p:nvSpPr>
            <p:spPr>
              <a:xfrm>
                <a:off x="1519178" y="-22976"/>
                <a:ext cx="31200" cy="588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26" name="Google Shape;112;p15">
                <a:extLst>
                  <a:ext uri="{FF2B5EF4-FFF2-40B4-BE49-F238E27FC236}">
                    <a16:creationId xmlns:a16="http://schemas.microsoft.com/office/drawing/2014/main" id="{1243B297-9093-4FD1-85E9-ABA2423B9B3C}"/>
                  </a:ext>
                </a:extLst>
              </p:cNvPr>
              <p:cNvSpPr/>
              <p:nvPr/>
            </p:nvSpPr>
            <p:spPr>
              <a:xfrm>
                <a:off x="1847436" y="-22976"/>
                <a:ext cx="31200" cy="588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27" name="Google Shape;113;p15">
                <a:extLst>
                  <a:ext uri="{FF2B5EF4-FFF2-40B4-BE49-F238E27FC236}">
                    <a16:creationId xmlns:a16="http://schemas.microsoft.com/office/drawing/2014/main" id="{661D20A2-81C8-47C3-A803-87C41BC00471}"/>
                  </a:ext>
                </a:extLst>
              </p:cNvPr>
              <p:cNvSpPr/>
              <p:nvPr/>
            </p:nvSpPr>
            <p:spPr>
              <a:xfrm>
                <a:off x="1514875" y="-124325"/>
                <a:ext cx="369900" cy="161400"/>
              </a:xfrm>
              <a:prstGeom prst="ellipse">
                <a:avLst/>
              </a:prstGeom>
              <a:solidFill>
                <a:srgbClr val="FFFFFF"/>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28" name="Google Shape;114;p15">
                <a:extLst>
                  <a:ext uri="{FF2B5EF4-FFF2-40B4-BE49-F238E27FC236}">
                    <a16:creationId xmlns:a16="http://schemas.microsoft.com/office/drawing/2014/main" id="{F4337F8E-39BC-41FB-8E71-E92BFAFC9430}"/>
                  </a:ext>
                </a:extLst>
              </p:cNvPr>
              <p:cNvSpPr/>
              <p:nvPr/>
            </p:nvSpPr>
            <p:spPr>
              <a:xfrm>
                <a:off x="1519178" y="-104821"/>
                <a:ext cx="31200" cy="642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29" name="Google Shape;115;p15">
                <a:extLst>
                  <a:ext uri="{FF2B5EF4-FFF2-40B4-BE49-F238E27FC236}">
                    <a16:creationId xmlns:a16="http://schemas.microsoft.com/office/drawing/2014/main" id="{DC0C78EB-7946-4173-B667-7A43E29B0272}"/>
                  </a:ext>
                </a:extLst>
              </p:cNvPr>
              <p:cNvSpPr/>
              <p:nvPr/>
            </p:nvSpPr>
            <p:spPr>
              <a:xfrm>
                <a:off x="1847436" y="-108051"/>
                <a:ext cx="31200" cy="642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30" name="Google Shape;109;p15">
                <a:extLst>
                  <a:ext uri="{FF2B5EF4-FFF2-40B4-BE49-F238E27FC236}">
                    <a16:creationId xmlns:a16="http://schemas.microsoft.com/office/drawing/2014/main" id="{B0DF083B-F16B-4A3E-97B9-9847980FC25A}"/>
                  </a:ext>
                </a:extLst>
              </p:cNvPr>
              <p:cNvSpPr/>
              <p:nvPr/>
            </p:nvSpPr>
            <p:spPr>
              <a:xfrm>
                <a:off x="1514875" y="-205250"/>
                <a:ext cx="369900" cy="161400"/>
              </a:xfrm>
              <a:prstGeom prst="ellipse">
                <a:avLst/>
              </a:prstGeom>
              <a:solidFill>
                <a:srgbClr val="FFFFFF"/>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dirty="0">
                  <a:latin typeface="Franklin Gothic Medium" panose="020B0603020102020204" pitchFamily="34" charset="0"/>
                </a:endParaRPr>
              </a:p>
            </p:txBody>
          </p:sp>
        </p:grpSp>
      </p:grpSp>
      <p:grpSp>
        <p:nvGrpSpPr>
          <p:cNvPr id="33" name="Google Shape;104;p15">
            <a:extLst>
              <a:ext uri="{FF2B5EF4-FFF2-40B4-BE49-F238E27FC236}">
                <a16:creationId xmlns:a16="http://schemas.microsoft.com/office/drawing/2014/main" id="{4B474A81-4F2E-4DE5-AD43-C66C28E782CD}"/>
              </a:ext>
            </a:extLst>
          </p:cNvPr>
          <p:cNvGrpSpPr/>
          <p:nvPr/>
        </p:nvGrpSpPr>
        <p:grpSpPr>
          <a:xfrm>
            <a:off x="8134398" y="4068521"/>
            <a:ext cx="1726916" cy="973003"/>
            <a:chOff x="803325" y="192425"/>
            <a:chExt cx="993375" cy="559700"/>
          </a:xfrm>
        </p:grpSpPr>
        <p:pic>
          <p:nvPicPr>
            <p:cNvPr id="34" name="Google Shape;105;p15">
              <a:extLst>
                <a:ext uri="{FF2B5EF4-FFF2-40B4-BE49-F238E27FC236}">
                  <a16:creationId xmlns:a16="http://schemas.microsoft.com/office/drawing/2014/main" id="{41F0E187-A5BC-46AB-94E8-4E750400C162}"/>
                </a:ext>
              </a:extLst>
            </p:cNvPr>
            <p:cNvPicPr preferRelativeResize="0"/>
            <p:nvPr/>
          </p:nvPicPr>
          <p:blipFill rotWithShape="1">
            <a:blip r:embed="rId4">
              <a:alphaModFix/>
            </a:blip>
            <a:srcRect l="9371" t="31746" r="8425" b="39362"/>
            <a:stretch/>
          </p:blipFill>
          <p:spPr>
            <a:xfrm>
              <a:off x="803325" y="425339"/>
              <a:ext cx="860965" cy="326786"/>
            </a:xfrm>
            <a:prstGeom prst="rect">
              <a:avLst/>
            </a:prstGeom>
            <a:noFill/>
            <a:ln>
              <a:noFill/>
            </a:ln>
          </p:spPr>
        </p:pic>
        <p:grpSp>
          <p:nvGrpSpPr>
            <p:cNvPr id="35" name="Google Shape;106;p15">
              <a:extLst>
                <a:ext uri="{FF2B5EF4-FFF2-40B4-BE49-F238E27FC236}">
                  <a16:creationId xmlns:a16="http://schemas.microsoft.com/office/drawing/2014/main" id="{3B86BA3B-54CE-4571-9416-7A5A067AE0BE}"/>
                </a:ext>
              </a:extLst>
            </p:cNvPr>
            <p:cNvGrpSpPr/>
            <p:nvPr/>
          </p:nvGrpSpPr>
          <p:grpSpPr>
            <a:xfrm>
              <a:off x="1426800" y="192425"/>
              <a:ext cx="369900" cy="322800"/>
              <a:chOff x="1514875" y="-205250"/>
              <a:chExt cx="369900" cy="322800"/>
            </a:xfrm>
          </p:grpSpPr>
          <p:sp>
            <p:nvSpPr>
              <p:cNvPr id="36" name="Google Shape;107;p15">
                <a:extLst>
                  <a:ext uri="{FF2B5EF4-FFF2-40B4-BE49-F238E27FC236}">
                    <a16:creationId xmlns:a16="http://schemas.microsoft.com/office/drawing/2014/main" id="{0D54FC8F-ED6F-4C09-9CFC-185C1CCCCBFE}"/>
                  </a:ext>
                </a:extLst>
              </p:cNvPr>
              <p:cNvSpPr/>
              <p:nvPr/>
            </p:nvSpPr>
            <p:spPr>
              <a:xfrm>
                <a:off x="1514875" y="-43850"/>
                <a:ext cx="369900" cy="161400"/>
              </a:xfrm>
              <a:prstGeom prst="ellipse">
                <a:avLst/>
              </a:prstGeom>
              <a:solidFill>
                <a:srgbClr val="FFFFFF"/>
              </a:solid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cxnSp>
            <p:nvCxnSpPr>
              <p:cNvPr id="37" name="Google Shape;108;p15">
                <a:extLst>
                  <a:ext uri="{FF2B5EF4-FFF2-40B4-BE49-F238E27FC236}">
                    <a16:creationId xmlns:a16="http://schemas.microsoft.com/office/drawing/2014/main" id="{54B6C59B-1787-4354-AA35-FFB7CE498C46}"/>
                  </a:ext>
                </a:extLst>
              </p:cNvPr>
              <p:cNvCxnSpPr>
                <a:stCxn id="44" idx="2"/>
                <a:endCxn id="36" idx="2"/>
              </p:cNvCxnSpPr>
              <p:nvPr/>
            </p:nvCxnSpPr>
            <p:spPr>
              <a:xfrm>
                <a:off x="1514875" y="-124550"/>
                <a:ext cx="0" cy="161400"/>
              </a:xfrm>
              <a:prstGeom prst="straightConnector1">
                <a:avLst/>
              </a:prstGeom>
              <a:noFill/>
              <a:ln w="19050" cap="flat" cmpd="sng">
                <a:solidFill>
                  <a:srgbClr val="C00000"/>
                </a:solidFill>
                <a:prstDash val="solid"/>
                <a:round/>
                <a:headEnd type="none" w="med" len="med"/>
                <a:tailEnd type="none" w="med" len="med"/>
              </a:ln>
            </p:spPr>
          </p:cxnSp>
          <p:cxnSp>
            <p:nvCxnSpPr>
              <p:cNvPr id="38" name="Google Shape;110;p15">
                <a:extLst>
                  <a:ext uri="{FF2B5EF4-FFF2-40B4-BE49-F238E27FC236}">
                    <a16:creationId xmlns:a16="http://schemas.microsoft.com/office/drawing/2014/main" id="{D4B5BB6A-3CB3-4636-A7B2-23E8D64D856C}"/>
                  </a:ext>
                </a:extLst>
              </p:cNvPr>
              <p:cNvCxnSpPr>
                <a:stCxn id="44" idx="6"/>
                <a:endCxn id="36" idx="6"/>
              </p:cNvCxnSpPr>
              <p:nvPr/>
            </p:nvCxnSpPr>
            <p:spPr>
              <a:xfrm>
                <a:off x="1884775" y="-124550"/>
                <a:ext cx="0" cy="161400"/>
              </a:xfrm>
              <a:prstGeom prst="straightConnector1">
                <a:avLst/>
              </a:prstGeom>
              <a:noFill/>
              <a:ln w="19050" cap="flat" cmpd="sng">
                <a:solidFill>
                  <a:srgbClr val="C00000"/>
                </a:solidFill>
                <a:prstDash val="solid"/>
                <a:round/>
                <a:headEnd type="none" w="med" len="med"/>
                <a:tailEnd type="none" w="med" len="med"/>
              </a:ln>
            </p:spPr>
          </p:cxnSp>
          <p:sp>
            <p:nvSpPr>
              <p:cNvPr id="39" name="Google Shape;111;p15">
                <a:extLst>
                  <a:ext uri="{FF2B5EF4-FFF2-40B4-BE49-F238E27FC236}">
                    <a16:creationId xmlns:a16="http://schemas.microsoft.com/office/drawing/2014/main" id="{A6F45DAB-6B62-4099-B9D8-E90F5777DF79}"/>
                  </a:ext>
                </a:extLst>
              </p:cNvPr>
              <p:cNvSpPr/>
              <p:nvPr/>
            </p:nvSpPr>
            <p:spPr>
              <a:xfrm>
                <a:off x="1519178" y="-22976"/>
                <a:ext cx="31200" cy="588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40" name="Google Shape;112;p15">
                <a:extLst>
                  <a:ext uri="{FF2B5EF4-FFF2-40B4-BE49-F238E27FC236}">
                    <a16:creationId xmlns:a16="http://schemas.microsoft.com/office/drawing/2014/main" id="{971734FE-FAD6-4C0F-ADB9-565A5DE8B8BE}"/>
                  </a:ext>
                </a:extLst>
              </p:cNvPr>
              <p:cNvSpPr/>
              <p:nvPr/>
            </p:nvSpPr>
            <p:spPr>
              <a:xfrm>
                <a:off x="1847436" y="-22976"/>
                <a:ext cx="31200" cy="588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41" name="Google Shape;113;p15">
                <a:extLst>
                  <a:ext uri="{FF2B5EF4-FFF2-40B4-BE49-F238E27FC236}">
                    <a16:creationId xmlns:a16="http://schemas.microsoft.com/office/drawing/2014/main" id="{2E814935-2023-4D2F-A2DF-FBE06EDEF451}"/>
                  </a:ext>
                </a:extLst>
              </p:cNvPr>
              <p:cNvSpPr/>
              <p:nvPr/>
            </p:nvSpPr>
            <p:spPr>
              <a:xfrm>
                <a:off x="1514875" y="-124325"/>
                <a:ext cx="369900" cy="161400"/>
              </a:xfrm>
              <a:prstGeom prst="ellipse">
                <a:avLst/>
              </a:prstGeom>
              <a:solidFill>
                <a:srgbClr val="FFFFFF"/>
              </a:solid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42" name="Google Shape;114;p15">
                <a:extLst>
                  <a:ext uri="{FF2B5EF4-FFF2-40B4-BE49-F238E27FC236}">
                    <a16:creationId xmlns:a16="http://schemas.microsoft.com/office/drawing/2014/main" id="{A92400D4-FD26-40BE-ADA8-AA8F5751DA86}"/>
                  </a:ext>
                </a:extLst>
              </p:cNvPr>
              <p:cNvSpPr/>
              <p:nvPr/>
            </p:nvSpPr>
            <p:spPr>
              <a:xfrm>
                <a:off x="1519178" y="-104821"/>
                <a:ext cx="31200" cy="642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43" name="Google Shape;115;p15">
                <a:extLst>
                  <a:ext uri="{FF2B5EF4-FFF2-40B4-BE49-F238E27FC236}">
                    <a16:creationId xmlns:a16="http://schemas.microsoft.com/office/drawing/2014/main" id="{A35811F2-B0E4-4671-8FCE-52A2CD599558}"/>
                  </a:ext>
                </a:extLst>
              </p:cNvPr>
              <p:cNvSpPr/>
              <p:nvPr/>
            </p:nvSpPr>
            <p:spPr>
              <a:xfrm>
                <a:off x="1847437" y="-108050"/>
                <a:ext cx="31200" cy="642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44" name="Google Shape;109;p15">
                <a:extLst>
                  <a:ext uri="{FF2B5EF4-FFF2-40B4-BE49-F238E27FC236}">
                    <a16:creationId xmlns:a16="http://schemas.microsoft.com/office/drawing/2014/main" id="{DE6D9D77-2E6A-4285-B47E-7BEE06EE86CA}"/>
                  </a:ext>
                </a:extLst>
              </p:cNvPr>
              <p:cNvSpPr/>
              <p:nvPr/>
            </p:nvSpPr>
            <p:spPr>
              <a:xfrm>
                <a:off x="1514875" y="-205250"/>
                <a:ext cx="369900" cy="161400"/>
              </a:xfrm>
              <a:prstGeom prst="ellipse">
                <a:avLst/>
              </a:prstGeom>
              <a:solidFill>
                <a:srgbClr val="FFFFFF"/>
              </a:solid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dirty="0">
                  <a:latin typeface="Franklin Gothic Medium" panose="020B0603020102020204" pitchFamily="34" charset="0"/>
                </a:endParaRPr>
              </a:p>
            </p:txBody>
          </p:sp>
        </p:grpSp>
      </p:grpSp>
      <p:sp>
        <p:nvSpPr>
          <p:cNvPr id="45" name="Arrow: Right 44">
            <a:extLst>
              <a:ext uri="{FF2B5EF4-FFF2-40B4-BE49-F238E27FC236}">
                <a16:creationId xmlns:a16="http://schemas.microsoft.com/office/drawing/2014/main" id="{2F6E2977-5CCD-487B-B7D2-4A73CEB29048}"/>
              </a:ext>
            </a:extLst>
          </p:cNvPr>
          <p:cNvSpPr/>
          <p:nvPr/>
        </p:nvSpPr>
        <p:spPr>
          <a:xfrm>
            <a:off x="6687638" y="4484551"/>
            <a:ext cx="939281" cy="38208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C10EEF53-5327-4EAD-9565-276083ECB86C}"/>
              </a:ext>
            </a:extLst>
          </p:cNvPr>
          <p:cNvSpPr txBox="1"/>
          <p:nvPr/>
        </p:nvSpPr>
        <p:spPr>
          <a:xfrm>
            <a:off x="6379744" y="4859672"/>
            <a:ext cx="1555067" cy="461665"/>
          </a:xfrm>
          <a:prstGeom prst="rect">
            <a:avLst/>
          </a:prstGeom>
          <a:noFill/>
        </p:spPr>
        <p:txBody>
          <a:bodyPr wrap="square">
            <a:spAutoFit/>
          </a:bodyPr>
          <a:lstStyle/>
          <a:p>
            <a:pPr algn="ctr"/>
            <a:r>
              <a:rPr lang="en-US" sz="2400" i="1" dirty="0">
                <a:latin typeface="Franklin Gothic Medium" panose="020B0603020102020204" pitchFamily="34" charset="0"/>
              </a:rPr>
              <a:t>Execution</a:t>
            </a:r>
          </a:p>
        </p:txBody>
      </p:sp>
      <p:grpSp>
        <p:nvGrpSpPr>
          <p:cNvPr id="48" name="Group 47">
            <a:extLst>
              <a:ext uri="{FF2B5EF4-FFF2-40B4-BE49-F238E27FC236}">
                <a16:creationId xmlns:a16="http://schemas.microsoft.com/office/drawing/2014/main" id="{CC96F5EA-7FD5-4BFD-817A-C02F43E00C69}"/>
              </a:ext>
            </a:extLst>
          </p:cNvPr>
          <p:cNvGrpSpPr/>
          <p:nvPr/>
        </p:nvGrpSpPr>
        <p:grpSpPr>
          <a:xfrm>
            <a:off x="3293648" y="2930294"/>
            <a:ext cx="2201905" cy="1080005"/>
            <a:chOff x="7094835" y="3545326"/>
            <a:chExt cx="1840139" cy="717459"/>
          </a:xfrm>
        </p:grpSpPr>
        <p:grpSp>
          <p:nvGrpSpPr>
            <p:cNvPr id="49" name="Google Shape;88;p14">
              <a:extLst>
                <a:ext uri="{FF2B5EF4-FFF2-40B4-BE49-F238E27FC236}">
                  <a16:creationId xmlns:a16="http://schemas.microsoft.com/office/drawing/2014/main" id="{8FF1B054-2773-454A-94D7-5E700AC4DFF8}"/>
                </a:ext>
              </a:extLst>
            </p:cNvPr>
            <p:cNvGrpSpPr/>
            <p:nvPr/>
          </p:nvGrpSpPr>
          <p:grpSpPr>
            <a:xfrm>
              <a:off x="7094835" y="3990693"/>
              <a:ext cx="1840138" cy="272092"/>
              <a:chOff x="821687" y="1160299"/>
              <a:chExt cx="1840138" cy="286201"/>
            </a:xfrm>
          </p:grpSpPr>
          <p:grpSp>
            <p:nvGrpSpPr>
              <p:cNvPr id="53" name="Google Shape;89;p14">
                <a:extLst>
                  <a:ext uri="{FF2B5EF4-FFF2-40B4-BE49-F238E27FC236}">
                    <a16:creationId xmlns:a16="http://schemas.microsoft.com/office/drawing/2014/main" id="{238C00EF-F89C-4F74-8306-05CD17EED192}"/>
                  </a:ext>
                </a:extLst>
              </p:cNvPr>
              <p:cNvGrpSpPr/>
              <p:nvPr/>
            </p:nvGrpSpPr>
            <p:grpSpPr>
              <a:xfrm>
                <a:off x="821687" y="1160299"/>
                <a:ext cx="1292729" cy="286201"/>
                <a:chOff x="212087" y="1160299"/>
                <a:chExt cx="1292729" cy="286201"/>
              </a:xfrm>
            </p:grpSpPr>
            <p:sp>
              <p:nvSpPr>
                <p:cNvPr id="55" name="Google Shape;90;p14">
                  <a:extLst>
                    <a:ext uri="{FF2B5EF4-FFF2-40B4-BE49-F238E27FC236}">
                      <a16:creationId xmlns:a16="http://schemas.microsoft.com/office/drawing/2014/main" id="{E04DB685-08FF-4E8E-82D1-D3F757292920}"/>
                    </a:ext>
                  </a:extLst>
                </p:cNvPr>
                <p:cNvSpPr/>
                <p:nvPr/>
              </p:nvSpPr>
              <p:spPr>
                <a:xfrm>
                  <a:off x="754515" y="1160300"/>
                  <a:ext cx="62430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endParaRPr sz="1600">
                    <a:latin typeface="Franklin Gothic Medium" panose="020B0603020102020204" pitchFamily="34" charset="0"/>
                    <a:ea typeface="Times"/>
                    <a:cs typeface="Times"/>
                    <a:sym typeface="Times"/>
                  </a:endParaRPr>
                </a:p>
              </p:txBody>
            </p:sp>
            <p:grpSp>
              <p:nvGrpSpPr>
                <p:cNvPr id="56" name="Google Shape;91;p14">
                  <a:extLst>
                    <a:ext uri="{FF2B5EF4-FFF2-40B4-BE49-F238E27FC236}">
                      <a16:creationId xmlns:a16="http://schemas.microsoft.com/office/drawing/2014/main" id="{65668AF6-9BFB-49D3-9092-59A955D4141D}"/>
                    </a:ext>
                  </a:extLst>
                </p:cNvPr>
                <p:cNvGrpSpPr/>
                <p:nvPr/>
              </p:nvGrpSpPr>
              <p:grpSpPr>
                <a:xfrm>
                  <a:off x="212087" y="1160299"/>
                  <a:ext cx="624300" cy="286200"/>
                  <a:chOff x="212087" y="1160299"/>
                  <a:chExt cx="624300" cy="286200"/>
                </a:xfrm>
              </p:grpSpPr>
              <p:sp>
                <p:nvSpPr>
                  <p:cNvPr id="58" name="Google Shape;92;p14">
                    <a:extLst>
                      <a:ext uri="{FF2B5EF4-FFF2-40B4-BE49-F238E27FC236}">
                        <a16:creationId xmlns:a16="http://schemas.microsoft.com/office/drawing/2014/main" id="{0AD8B443-18B4-48B9-ACBD-F50105169F2F}"/>
                      </a:ext>
                    </a:extLst>
                  </p:cNvPr>
                  <p:cNvSpPr/>
                  <p:nvPr/>
                </p:nvSpPr>
                <p:spPr>
                  <a:xfrm>
                    <a:off x="293985" y="1160299"/>
                    <a:ext cx="460500"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endParaRPr sz="1600">
                      <a:latin typeface="Franklin Gothic Medium" panose="020B0603020102020204" pitchFamily="34" charset="0"/>
                      <a:ea typeface="Times"/>
                      <a:cs typeface="Times"/>
                      <a:sym typeface="Times"/>
                    </a:endParaRPr>
                  </a:p>
                </p:txBody>
              </p:sp>
              <p:sp>
                <p:nvSpPr>
                  <p:cNvPr id="59" name="Google Shape;93;p14">
                    <a:extLst>
                      <a:ext uri="{FF2B5EF4-FFF2-40B4-BE49-F238E27FC236}">
                        <a16:creationId xmlns:a16="http://schemas.microsoft.com/office/drawing/2014/main" id="{A3145BE9-4B25-4BEF-89DF-75D206FBD779}"/>
                      </a:ext>
                    </a:extLst>
                  </p:cNvPr>
                  <p:cNvSpPr txBox="1"/>
                  <p:nvPr/>
                </p:nvSpPr>
                <p:spPr>
                  <a:xfrm>
                    <a:off x="212087" y="1177713"/>
                    <a:ext cx="624300" cy="259778"/>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Key</a:t>
                    </a:r>
                    <a:endParaRPr sz="1600" dirty="0">
                      <a:latin typeface="Franklin Gothic Medium" panose="020B0603020102020204" pitchFamily="34" charset="0"/>
                      <a:ea typeface="Times"/>
                      <a:cs typeface="Times"/>
                      <a:sym typeface="Times"/>
                    </a:endParaRPr>
                  </a:p>
                </p:txBody>
              </p:sp>
            </p:grpSp>
            <p:sp>
              <p:nvSpPr>
                <p:cNvPr id="57" name="Google Shape;94;p14">
                  <a:extLst>
                    <a:ext uri="{FF2B5EF4-FFF2-40B4-BE49-F238E27FC236}">
                      <a16:creationId xmlns:a16="http://schemas.microsoft.com/office/drawing/2014/main" id="{30514D84-294B-4752-A440-011C0E6A7610}"/>
                    </a:ext>
                  </a:extLst>
                </p:cNvPr>
                <p:cNvSpPr txBox="1"/>
                <p:nvPr/>
              </p:nvSpPr>
              <p:spPr>
                <a:xfrm>
                  <a:off x="628516" y="1175188"/>
                  <a:ext cx="876300" cy="265885"/>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Value</a:t>
                  </a:r>
                  <a:endParaRPr sz="1600" dirty="0">
                    <a:latin typeface="Franklin Gothic Medium" panose="020B0603020102020204" pitchFamily="34" charset="0"/>
                    <a:ea typeface="Times"/>
                    <a:cs typeface="Times"/>
                    <a:sym typeface="Times"/>
                  </a:endParaRPr>
                </a:p>
              </p:txBody>
            </p:sp>
          </p:grpSp>
          <p:sp>
            <p:nvSpPr>
              <p:cNvPr id="54" name="Google Shape;95;p14">
                <a:extLst>
                  <a:ext uri="{FF2B5EF4-FFF2-40B4-BE49-F238E27FC236}">
                    <a16:creationId xmlns:a16="http://schemas.microsoft.com/office/drawing/2014/main" id="{64EC04B2-A4A2-48B2-AF6F-A1A8D06D4DC9}"/>
                  </a:ext>
                </a:extLst>
              </p:cNvPr>
              <p:cNvSpPr/>
              <p:nvPr/>
            </p:nvSpPr>
            <p:spPr>
              <a:xfrm>
                <a:off x="1988564" y="1160300"/>
                <a:ext cx="673261" cy="2862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Next Pointer</a:t>
                </a:r>
                <a:endParaRPr sz="1600" dirty="0">
                  <a:latin typeface="Franklin Gothic Medium" panose="020B0603020102020204" pitchFamily="34" charset="0"/>
                  <a:ea typeface="Times"/>
                  <a:cs typeface="Times"/>
                  <a:sym typeface="Times"/>
                </a:endParaRPr>
              </a:p>
            </p:txBody>
          </p:sp>
        </p:grpSp>
        <p:sp>
          <p:nvSpPr>
            <p:cNvPr id="50" name="Google Shape;106;p14">
              <a:extLst>
                <a:ext uri="{FF2B5EF4-FFF2-40B4-BE49-F238E27FC236}">
                  <a16:creationId xmlns:a16="http://schemas.microsoft.com/office/drawing/2014/main" id="{1AB28FFC-F65B-4593-AB6C-5C35C9224A3D}"/>
                </a:ext>
              </a:extLst>
            </p:cNvPr>
            <p:cNvSpPr/>
            <p:nvPr/>
          </p:nvSpPr>
          <p:spPr>
            <a:xfrm>
              <a:off x="7667020" y="3545326"/>
              <a:ext cx="689100" cy="272100"/>
            </a:xfrm>
            <a:prstGeom prst="rect">
              <a:avLst/>
            </a:prstGeom>
            <a:no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Hash</a:t>
              </a:r>
            </a:p>
            <a:p>
              <a:pPr marL="0" lvl="0" indent="0" algn="ctr" rtl="0">
                <a:lnSpc>
                  <a:spcPct val="80000"/>
                </a:lnSpc>
                <a:spcBef>
                  <a:spcPts val="0"/>
                </a:spcBef>
                <a:spcAft>
                  <a:spcPts val="0"/>
                </a:spcAft>
                <a:buNone/>
              </a:pPr>
              <a:r>
                <a:rPr lang="en" sz="1600" dirty="0">
                  <a:latin typeface="Franklin Gothic Medium" panose="020B0603020102020204" pitchFamily="34" charset="0"/>
                  <a:ea typeface="Times"/>
                  <a:cs typeface="Times"/>
                  <a:sym typeface="Times"/>
                </a:rPr>
                <a:t>Entry</a:t>
              </a:r>
              <a:endParaRPr sz="1600" dirty="0">
                <a:latin typeface="Franklin Gothic Medium" panose="020B0603020102020204" pitchFamily="34" charset="0"/>
                <a:ea typeface="Times"/>
                <a:cs typeface="Times"/>
                <a:sym typeface="Times"/>
              </a:endParaRPr>
            </a:p>
          </p:txBody>
        </p:sp>
        <p:cxnSp>
          <p:nvCxnSpPr>
            <p:cNvPr id="51" name="Google Shape;114;p14">
              <a:extLst>
                <a:ext uri="{FF2B5EF4-FFF2-40B4-BE49-F238E27FC236}">
                  <a16:creationId xmlns:a16="http://schemas.microsoft.com/office/drawing/2014/main" id="{E5A41D38-6F2F-47DB-BB29-45844CE9FED7}"/>
                </a:ext>
              </a:extLst>
            </p:cNvPr>
            <p:cNvCxnSpPr>
              <a:cxnSpLocks/>
            </p:cNvCxnSpPr>
            <p:nvPr/>
          </p:nvCxnSpPr>
          <p:spPr>
            <a:xfrm flipV="1">
              <a:off x="7181242" y="3821254"/>
              <a:ext cx="491565" cy="165318"/>
            </a:xfrm>
            <a:prstGeom prst="straightConnector1">
              <a:avLst/>
            </a:prstGeom>
            <a:noFill/>
            <a:ln w="19050" cap="flat" cmpd="sng">
              <a:solidFill>
                <a:schemeClr val="accent1">
                  <a:lumMod val="75000"/>
                </a:schemeClr>
              </a:solidFill>
              <a:prstDash val="dash"/>
              <a:round/>
              <a:headEnd type="none" w="med" len="med"/>
              <a:tailEnd type="none" w="med" len="med"/>
            </a:ln>
          </p:spPr>
        </p:cxnSp>
        <p:cxnSp>
          <p:nvCxnSpPr>
            <p:cNvPr id="52" name="Google Shape;115;p14">
              <a:extLst>
                <a:ext uri="{FF2B5EF4-FFF2-40B4-BE49-F238E27FC236}">
                  <a16:creationId xmlns:a16="http://schemas.microsoft.com/office/drawing/2014/main" id="{C441580B-3BDB-4761-A667-003FA64CD643}"/>
                </a:ext>
              </a:extLst>
            </p:cNvPr>
            <p:cNvCxnSpPr>
              <a:cxnSpLocks/>
            </p:cNvCxnSpPr>
            <p:nvPr/>
          </p:nvCxnSpPr>
          <p:spPr>
            <a:xfrm flipH="1" flipV="1">
              <a:off x="8364247" y="3817426"/>
              <a:ext cx="570727" cy="165605"/>
            </a:xfrm>
            <a:prstGeom prst="straightConnector1">
              <a:avLst/>
            </a:prstGeom>
            <a:noFill/>
            <a:ln w="19050" cap="flat" cmpd="sng">
              <a:solidFill>
                <a:schemeClr val="accent1">
                  <a:lumMod val="75000"/>
                </a:schemeClr>
              </a:solidFill>
              <a:prstDash val="dash"/>
              <a:round/>
              <a:headEnd type="none" w="med" len="med"/>
              <a:tailEnd type="none" w="med" len="med"/>
            </a:ln>
          </p:spPr>
        </p:cxnSp>
      </p:grpSp>
      <p:sp>
        <p:nvSpPr>
          <p:cNvPr id="60" name="Rectangle 59">
            <a:extLst>
              <a:ext uri="{FF2B5EF4-FFF2-40B4-BE49-F238E27FC236}">
                <a16:creationId xmlns:a16="http://schemas.microsoft.com/office/drawing/2014/main" id="{3F99EC21-8012-4420-B14D-11949475E1B1}"/>
              </a:ext>
            </a:extLst>
          </p:cNvPr>
          <p:cNvSpPr/>
          <p:nvPr/>
        </p:nvSpPr>
        <p:spPr>
          <a:xfrm>
            <a:off x="3396344" y="3604651"/>
            <a:ext cx="551032" cy="405728"/>
          </a:xfrm>
          <a:prstGeom prst="rect">
            <a:avLst/>
          </a:prstGeom>
          <a:solidFill>
            <a:srgbClr val="008000">
              <a:alpha val="36078"/>
            </a:srgb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A33927B-69D0-43A0-9520-8EB1E2FC48C5}"/>
              </a:ext>
            </a:extLst>
          </p:cNvPr>
          <p:cNvSpPr txBox="1"/>
          <p:nvPr/>
        </p:nvSpPr>
        <p:spPr>
          <a:xfrm>
            <a:off x="1193479" y="3149828"/>
            <a:ext cx="2110586" cy="461665"/>
          </a:xfrm>
          <a:prstGeom prst="rect">
            <a:avLst/>
          </a:prstGeom>
          <a:noFill/>
        </p:spPr>
        <p:txBody>
          <a:bodyPr wrap="square">
            <a:spAutoFit/>
          </a:bodyPr>
          <a:lstStyle/>
          <a:p>
            <a:pPr algn="ctr"/>
            <a:r>
              <a:rPr lang="en-US" sz="2400" dirty="0">
                <a:solidFill>
                  <a:schemeClr val="accent6">
                    <a:lumMod val="75000"/>
                  </a:schemeClr>
                </a:solidFill>
                <a:latin typeface="Franklin Gothic Medium" panose="020B0603020102020204" pitchFamily="34" charset="0"/>
              </a:rPr>
              <a:t>New key</a:t>
            </a:r>
          </a:p>
        </p:txBody>
      </p:sp>
      <p:sp>
        <p:nvSpPr>
          <p:cNvPr id="62" name="Arrow: Down 61">
            <a:extLst>
              <a:ext uri="{FF2B5EF4-FFF2-40B4-BE49-F238E27FC236}">
                <a16:creationId xmlns:a16="http://schemas.microsoft.com/office/drawing/2014/main" id="{FD76B234-2AC1-44CC-A3A5-DE4310EBA87F}"/>
              </a:ext>
            </a:extLst>
          </p:cNvPr>
          <p:cNvSpPr/>
          <p:nvPr/>
        </p:nvSpPr>
        <p:spPr>
          <a:xfrm rot="18556150">
            <a:off x="2932760" y="3507946"/>
            <a:ext cx="265943" cy="24477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C2817A5F-BEC2-41D6-954C-B1F843A357C0}"/>
              </a:ext>
            </a:extLst>
          </p:cNvPr>
          <p:cNvGrpSpPr/>
          <p:nvPr/>
        </p:nvGrpSpPr>
        <p:grpSpPr>
          <a:xfrm>
            <a:off x="3960595" y="5046067"/>
            <a:ext cx="2419149" cy="489157"/>
            <a:chOff x="3960595" y="5866444"/>
            <a:chExt cx="2419149" cy="489157"/>
          </a:xfrm>
        </p:grpSpPr>
        <p:sp>
          <p:nvSpPr>
            <p:cNvPr id="32" name="TextBox 31">
              <a:extLst>
                <a:ext uri="{FF2B5EF4-FFF2-40B4-BE49-F238E27FC236}">
                  <a16:creationId xmlns:a16="http://schemas.microsoft.com/office/drawing/2014/main" id="{33BCBFBC-E6A4-48A5-A190-8A58B5D7FFA3}"/>
                </a:ext>
              </a:extLst>
            </p:cNvPr>
            <p:cNvSpPr txBox="1"/>
            <p:nvPr/>
          </p:nvSpPr>
          <p:spPr>
            <a:xfrm>
              <a:off x="3960595" y="5866444"/>
              <a:ext cx="2110586" cy="461665"/>
            </a:xfrm>
            <a:prstGeom prst="rect">
              <a:avLst/>
            </a:prstGeom>
            <a:noFill/>
          </p:spPr>
          <p:txBody>
            <a:bodyPr wrap="square">
              <a:spAutoFit/>
            </a:bodyPr>
            <a:lstStyle/>
            <a:p>
              <a:pPr algn="ctr"/>
              <a:r>
                <a:rPr lang="en-US" sz="2400" dirty="0">
                  <a:solidFill>
                    <a:schemeClr val="accent6">
                      <a:lumMod val="75000"/>
                    </a:schemeClr>
                  </a:solidFill>
                  <a:latin typeface="Franklin Gothic Medium" panose="020B0603020102020204" pitchFamily="34" charset="0"/>
                </a:rPr>
                <a:t>Valid image</a:t>
              </a:r>
            </a:p>
          </p:txBody>
        </p:sp>
        <p:pic>
          <p:nvPicPr>
            <p:cNvPr id="79" name="Picture 78">
              <a:extLst>
                <a:ext uri="{FF2B5EF4-FFF2-40B4-BE49-F238E27FC236}">
                  <a16:creationId xmlns:a16="http://schemas.microsoft.com/office/drawing/2014/main" id="{ACD1C244-756A-4618-8CC0-7F2AC249FC92}"/>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5864633" y="5893936"/>
              <a:ext cx="515111" cy="461665"/>
            </a:xfrm>
            <a:prstGeom prst="rect">
              <a:avLst/>
            </a:prstGeom>
          </p:spPr>
        </p:pic>
      </p:grpSp>
      <p:grpSp>
        <p:nvGrpSpPr>
          <p:cNvPr id="82" name="Group 81">
            <a:extLst>
              <a:ext uri="{FF2B5EF4-FFF2-40B4-BE49-F238E27FC236}">
                <a16:creationId xmlns:a16="http://schemas.microsoft.com/office/drawing/2014/main" id="{B7FADFE1-1861-4A14-9FFA-CE57B2A10F9C}"/>
              </a:ext>
            </a:extLst>
          </p:cNvPr>
          <p:cNvGrpSpPr/>
          <p:nvPr/>
        </p:nvGrpSpPr>
        <p:grpSpPr>
          <a:xfrm>
            <a:off x="7750728" y="5072471"/>
            <a:ext cx="2438723" cy="463840"/>
            <a:chOff x="7729463" y="5866444"/>
            <a:chExt cx="2438723" cy="463840"/>
          </a:xfrm>
        </p:grpSpPr>
        <p:sp>
          <p:nvSpPr>
            <p:cNvPr id="47" name="TextBox 46">
              <a:extLst>
                <a:ext uri="{FF2B5EF4-FFF2-40B4-BE49-F238E27FC236}">
                  <a16:creationId xmlns:a16="http://schemas.microsoft.com/office/drawing/2014/main" id="{2AEA27E2-8DF5-420A-896E-21CB3A134FC9}"/>
                </a:ext>
              </a:extLst>
            </p:cNvPr>
            <p:cNvSpPr txBox="1"/>
            <p:nvPr/>
          </p:nvSpPr>
          <p:spPr>
            <a:xfrm>
              <a:off x="7729463" y="5868619"/>
              <a:ext cx="2110586" cy="461665"/>
            </a:xfrm>
            <a:prstGeom prst="rect">
              <a:avLst/>
            </a:prstGeom>
            <a:noFill/>
          </p:spPr>
          <p:txBody>
            <a:bodyPr wrap="square">
              <a:spAutoFit/>
            </a:bodyPr>
            <a:lstStyle/>
            <a:p>
              <a:pPr algn="ctr"/>
              <a:r>
                <a:rPr lang="en-US" sz="2400" dirty="0">
                  <a:solidFill>
                    <a:schemeClr val="accent6">
                      <a:lumMod val="75000"/>
                    </a:schemeClr>
                  </a:solidFill>
                  <a:latin typeface="Franklin Gothic Medium" panose="020B0603020102020204" pitchFamily="34" charset="0"/>
                </a:rPr>
                <a:t>Valid image</a:t>
              </a:r>
            </a:p>
          </p:txBody>
        </p:sp>
        <p:pic>
          <p:nvPicPr>
            <p:cNvPr id="80" name="Picture 79">
              <a:extLst>
                <a:ext uri="{FF2B5EF4-FFF2-40B4-BE49-F238E27FC236}">
                  <a16:creationId xmlns:a16="http://schemas.microsoft.com/office/drawing/2014/main" id="{2937B34B-62F9-435D-AD84-262DD730D8CC}"/>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9653075" y="5866444"/>
              <a:ext cx="515111" cy="461665"/>
            </a:xfrm>
            <a:prstGeom prst="rect">
              <a:avLst/>
            </a:prstGeom>
          </p:spPr>
        </p:pic>
      </p:grpSp>
      <p:sp>
        <p:nvSpPr>
          <p:cNvPr id="69" name="Google Shape;157;p15">
            <a:extLst>
              <a:ext uri="{FF2B5EF4-FFF2-40B4-BE49-F238E27FC236}">
                <a16:creationId xmlns:a16="http://schemas.microsoft.com/office/drawing/2014/main" id="{0AD9DEE0-5843-49C7-B30B-18BDB57AB9A4}"/>
              </a:ext>
            </a:extLst>
          </p:cNvPr>
          <p:cNvSpPr/>
          <p:nvPr/>
        </p:nvSpPr>
        <p:spPr>
          <a:xfrm>
            <a:off x="6745612" y="4333877"/>
            <a:ext cx="630943" cy="621641"/>
          </a:xfrm>
          <a:prstGeom prst="lightningBolt">
            <a:avLst/>
          </a:prstGeom>
          <a:solidFill>
            <a:srgbClr val="FFFF00"/>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000">
              <a:latin typeface="Franklin Gothic Medium" panose="020B0603020102020204" pitchFamily="34" charset="0"/>
            </a:endParaRPr>
          </a:p>
        </p:txBody>
      </p:sp>
      <p:sp>
        <p:nvSpPr>
          <p:cNvPr id="70" name="Rectangle: Rounded Corners 69">
            <a:extLst>
              <a:ext uri="{FF2B5EF4-FFF2-40B4-BE49-F238E27FC236}">
                <a16:creationId xmlns:a16="http://schemas.microsoft.com/office/drawing/2014/main" id="{2FED4178-739D-477D-9C56-9198859872BD}"/>
              </a:ext>
            </a:extLst>
          </p:cNvPr>
          <p:cNvSpPr/>
          <p:nvPr/>
        </p:nvSpPr>
        <p:spPr>
          <a:xfrm>
            <a:off x="0" y="5915563"/>
            <a:ext cx="12192000" cy="68961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Franklin Gothic Medium" panose="020B0603020102020204" pitchFamily="34" charset="0"/>
              </a:rPr>
              <a:t>Use program logic to mutate PM images</a:t>
            </a:r>
            <a:endParaRPr lang="en-US" sz="3200" dirty="0">
              <a:solidFill>
                <a:schemeClr val="accent1">
                  <a:lumMod val="75000"/>
                </a:schemeClr>
              </a:solidFill>
              <a:latin typeface="Franklin Gothic Medium" panose="020B0603020102020204" pitchFamily="34" charset="0"/>
            </a:endParaRPr>
          </a:p>
        </p:txBody>
      </p:sp>
    </p:spTree>
    <p:custDataLst>
      <p:tags r:id="rId1"/>
    </p:custDataLst>
    <p:extLst>
      <p:ext uri="{BB962C8B-B14F-4D97-AF65-F5344CB8AC3E}">
        <p14:creationId xmlns:p14="http://schemas.microsoft.com/office/powerpoint/2010/main" val="109630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animBg="1"/>
      <p:bldP spid="18" grpId="0"/>
      <p:bldP spid="45" grpId="0" animBg="1"/>
      <p:bldP spid="46" grpId="0"/>
      <p:bldP spid="60" grpId="0" animBg="1"/>
      <p:bldP spid="61" grpId="0"/>
      <p:bldP spid="62" grpId="0" animBg="1"/>
      <p:bldP spid="69" grpId="0" animBg="1"/>
      <p:bldP spid="7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8.5|7.4"/>
</p:tagLst>
</file>

<file path=ppt/tags/tag10.xml><?xml version="1.0" encoding="utf-8"?>
<p:tagLst xmlns:a="http://schemas.openxmlformats.org/drawingml/2006/main" xmlns:r="http://schemas.openxmlformats.org/officeDocument/2006/relationships" xmlns:p="http://schemas.openxmlformats.org/presentationml/2006/main">
  <p:tag name="TIMING" val="|2.9|5"/>
</p:tagLst>
</file>

<file path=ppt/tags/tag11.xml><?xml version="1.0" encoding="utf-8"?>
<p:tagLst xmlns:a="http://schemas.openxmlformats.org/drawingml/2006/main" xmlns:r="http://schemas.openxmlformats.org/officeDocument/2006/relationships" xmlns:p="http://schemas.openxmlformats.org/presentationml/2006/main">
  <p:tag name="TIMING" val="|3.7|2.7|3.7|1.9|0.8|3.7|2.8"/>
</p:tagLst>
</file>

<file path=ppt/tags/tag12.xml><?xml version="1.0" encoding="utf-8"?>
<p:tagLst xmlns:a="http://schemas.openxmlformats.org/drawingml/2006/main" xmlns:r="http://schemas.openxmlformats.org/officeDocument/2006/relationships" xmlns:p="http://schemas.openxmlformats.org/presentationml/2006/main">
  <p:tag name="TIMING" val="|2.2|3.5|3.8|4|9.2"/>
</p:tagLst>
</file>

<file path=ppt/tags/tag13.xml><?xml version="1.0" encoding="utf-8"?>
<p:tagLst xmlns:a="http://schemas.openxmlformats.org/drawingml/2006/main" xmlns:r="http://schemas.openxmlformats.org/officeDocument/2006/relationships" xmlns:p="http://schemas.openxmlformats.org/presentationml/2006/main">
  <p:tag name="TIMING" val="|3.6|1.3|1|1.8|0.6"/>
</p:tagLst>
</file>

<file path=ppt/tags/tag2.xml><?xml version="1.0" encoding="utf-8"?>
<p:tagLst xmlns:a="http://schemas.openxmlformats.org/drawingml/2006/main" xmlns:r="http://schemas.openxmlformats.org/officeDocument/2006/relationships" xmlns:p="http://schemas.openxmlformats.org/presentationml/2006/main">
  <p:tag name="TIMING" val="|7.9|4.7"/>
</p:tagLst>
</file>

<file path=ppt/tags/tag3.xml><?xml version="1.0" encoding="utf-8"?>
<p:tagLst xmlns:a="http://schemas.openxmlformats.org/drawingml/2006/main" xmlns:r="http://schemas.openxmlformats.org/officeDocument/2006/relationships" xmlns:p="http://schemas.openxmlformats.org/presentationml/2006/main">
  <p:tag name="TIMING" val="|1.8|1.4|1.6|4.1|4.4|1|3.1|3.2"/>
</p:tagLst>
</file>

<file path=ppt/tags/tag4.xml><?xml version="1.0" encoding="utf-8"?>
<p:tagLst xmlns:a="http://schemas.openxmlformats.org/drawingml/2006/main" xmlns:r="http://schemas.openxmlformats.org/officeDocument/2006/relationships" xmlns:p="http://schemas.openxmlformats.org/presentationml/2006/main">
  <p:tag name="TIMING" val="|6.9"/>
</p:tagLst>
</file>

<file path=ppt/tags/tag5.xml><?xml version="1.0" encoding="utf-8"?>
<p:tagLst xmlns:a="http://schemas.openxmlformats.org/drawingml/2006/main" xmlns:r="http://schemas.openxmlformats.org/officeDocument/2006/relationships" xmlns:p="http://schemas.openxmlformats.org/presentationml/2006/main">
  <p:tag name="TIMING" val="|0.7|3|0.9|2|1.8|0.6|1.6|4.7|6.1|6.2"/>
</p:tagLst>
</file>

<file path=ppt/tags/tag6.xml><?xml version="1.0" encoding="utf-8"?>
<p:tagLst xmlns:a="http://schemas.openxmlformats.org/drawingml/2006/main" xmlns:r="http://schemas.openxmlformats.org/officeDocument/2006/relationships" xmlns:p="http://schemas.openxmlformats.org/presentationml/2006/main">
  <p:tag name="TIMING" val="|3|3.1|1.3|2.8|1.5|4|11.1"/>
</p:tagLst>
</file>

<file path=ppt/tags/tag7.xml><?xml version="1.0" encoding="utf-8"?>
<p:tagLst xmlns:a="http://schemas.openxmlformats.org/drawingml/2006/main" xmlns:r="http://schemas.openxmlformats.org/officeDocument/2006/relationships" xmlns:p="http://schemas.openxmlformats.org/presentationml/2006/main">
  <p:tag name="TIMING" val="|7|4|2.6|4.3|1.7|0.6|3.8"/>
</p:tagLst>
</file>

<file path=ppt/tags/tag8.xml><?xml version="1.0" encoding="utf-8"?>
<p:tagLst xmlns:a="http://schemas.openxmlformats.org/drawingml/2006/main" xmlns:r="http://schemas.openxmlformats.org/officeDocument/2006/relationships" xmlns:p="http://schemas.openxmlformats.org/presentationml/2006/main">
  <p:tag name="TIMING" val="|2.1|2.4|2.4|0.6|1.9|1.3|1.9|1.5|2.3"/>
</p:tagLst>
</file>

<file path=ppt/tags/tag9.xml><?xml version="1.0" encoding="utf-8"?>
<p:tagLst xmlns:a="http://schemas.openxmlformats.org/drawingml/2006/main" xmlns:r="http://schemas.openxmlformats.org/officeDocument/2006/relationships" xmlns:p="http://schemas.openxmlformats.org/presentationml/2006/main">
  <p:tag name="TIMING" val="|2.7|5.6|1.4|1.8|3.9|0.4|2.3|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1357</Words>
  <Application>Microsoft Office PowerPoint</Application>
  <PresentationFormat>Widescreen</PresentationFormat>
  <Paragraphs>265</Paragraphs>
  <Slides>18</Slides>
  <Notes>9</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Consolas</vt:lpstr>
      <vt:lpstr>Franklin Gothic Medium</vt:lpstr>
      <vt:lpstr>Office Theme</vt:lpstr>
      <vt:lpstr>PMFuzz: Test Case Generation for  Persistent Memory Programs</vt:lpstr>
      <vt:lpstr>Benefits from Persistent Memory</vt:lpstr>
      <vt:lpstr>PowerPoint Presentation</vt:lpstr>
      <vt:lpstr>Example of Program Path [From PMDK btree_map]</vt:lpstr>
      <vt:lpstr>Goal</vt:lpstr>
      <vt:lpstr>Generation Technique: Fuzzing</vt:lpstr>
      <vt:lpstr>Aspect I: Input Generation</vt:lpstr>
      <vt:lpstr>Aspect I: Input Generation</vt:lpstr>
      <vt:lpstr>Key Ideas for Image Generation</vt:lpstr>
      <vt:lpstr>Aspect II: Coverage Metric</vt:lpstr>
      <vt:lpstr>Key Ideas for Coverage Metric</vt:lpstr>
      <vt:lpstr>Our solution: PMFuzz</vt:lpstr>
      <vt:lpstr>Conclusions</vt:lpstr>
      <vt:lpstr>PMFuzz: Test Case Generation for  Persistent Memory Programs</vt:lpstr>
      <vt:lpstr>Challenge: Image Generation</vt:lpstr>
      <vt:lpstr>PM Programming is Hard</vt:lpstr>
      <vt:lpstr>Properties of PM Programs</vt:lpstr>
      <vt:lpstr>Limitations of Conventional Fuzzers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Sihang Liu</dc:creator>
  <cp:lastModifiedBy>Sihang Liu</cp:lastModifiedBy>
  <cp:revision>5</cp:revision>
  <cp:lastPrinted>2021-04-12T02:48:23Z</cp:lastPrinted>
  <dcterms:created xsi:type="dcterms:W3CDTF">2021-04-11T10:10:42Z</dcterms:created>
  <dcterms:modified xsi:type="dcterms:W3CDTF">2021-10-24T00:09:56Z</dcterms:modified>
</cp:coreProperties>
</file>